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Lst>
  <p:sldSz cy="6858000" cx="9144000"/>
  <p:notesSz cx="6858000" cy="9144000"/>
  <p:embeddedFontLst>
    <p:embeddedFont>
      <p:font typeface="Tahoma"/>
      <p:regular r:id="rId105"/>
      <p:bold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6" Type="http://schemas.openxmlformats.org/officeDocument/2006/relationships/font" Target="fonts/Tahoma-bold.fntdata"/><Relationship Id="rId105" Type="http://schemas.openxmlformats.org/officeDocument/2006/relationships/font" Target="fonts/Tahoma-regular.fntdata"/><Relationship Id="rId104" Type="http://schemas.openxmlformats.org/officeDocument/2006/relationships/slide" Target="slides/slide100.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 name="Shape 18"/>
        <p:cNvGrpSpPr/>
        <p:nvPr/>
      </p:nvGrpSpPr>
      <p:grpSpPr>
        <a:xfrm>
          <a:off x="0" y="0"/>
          <a:ext cx="0" cy="0"/>
          <a:chOff x="0" y="0"/>
          <a:chExt cx="0" cy="0"/>
        </a:xfrm>
      </p:grpSpPr>
      <p:sp>
        <p:nvSpPr>
          <p:cNvPr id="19" name="Shape 1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7" name="Shape 2467"/>
        <p:cNvGrpSpPr/>
        <p:nvPr/>
      </p:nvGrpSpPr>
      <p:grpSpPr>
        <a:xfrm>
          <a:off x="0" y="0"/>
          <a:ext cx="0" cy="0"/>
          <a:chOff x="0" y="0"/>
          <a:chExt cx="0" cy="0"/>
        </a:xfrm>
      </p:grpSpPr>
      <p:sp>
        <p:nvSpPr>
          <p:cNvPr id="2468" name="Shape 24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9" name="Shape 24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Shape 34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7" name="Shape 4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8" name="Shape 46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Shape 3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2" name="Shape 59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5" name="Shape 6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Shape 7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1" name="Shape 7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Shape 72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Shape 7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3" name="Shape 7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Shape 7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9" name="Shape 7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5" name="Shape 8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Shape 83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1" name="Shape 83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Shape 85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7" name="Shape 8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3" name="Shape 8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Shape 9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5" name="Shape 9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Shape 96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1" name="Shape 96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5" name="Shape 985"/>
        <p:cNvGrpSpPr/>
        <p:nvPr/>
      </p:nvGrpSpPr>
      <p:grpSpPr>
        <a:xfrm>
          <a:off x="0" y="0"/>
          <a:ext cx="0" cy="0"/>
          <a:chOff x="0" y="0"/>
          <a:chExt cx="0" cy="0"/>
        </a:xfrm>
      </p:grpSpPr>
      <p:sp>
        <p:nvSpPr>
          <p:cNvPr id="986" name="Shape 9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7" name="Shape 98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Shape 10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1" name="Shape 10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Shape 10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5" name="Shape 10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Shape 105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9" name="Shape 10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Shape 10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3" name="Shape 10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Shape 110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7" name="Shape 11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Shape 113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1" name="Shape 113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5" name="Shape 115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Shape 117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9" name="Shape 117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3" name="Shape 12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Shape 12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7" name="Shape 122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Shape 125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1" name="Shape 12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Shape 12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5" name="Shape 127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Shape 129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7" name="Shape 12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Shape 131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9" name="Shape 131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Shape 134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1" name="Shape 13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3" name="Shape 136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Shape 13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5" name="Shape 138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Shape 140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7" name="Shape 14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Shape 142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9" name="Shape 14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9" name="Shape 1449"/>
        <p:cNvGrpSpPr/>
        <p:nvPr/>
      </p:nvGrpSpPr>
      <p:grpSpPr>
        <a:xfrm>
          <a:off x="0" y="0"/>
          <a:ext cx="0" cy="0"/>
          <a:chOff x="0" y="0"/>
          <a:chExt cx="0" cy="0"/>
        </a:xfrm>
      </p:grpSpPr>
      <p:sp>
        <p:nvSpPr>
          <p:cNvPr id="1450" name="Shape 145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1" name="Shape 14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Shape 14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3" name="Shape 14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Shape 149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5" name="Shape 149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Shape 15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7" name="Shape 15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Shape 153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9" name="Shape 153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Shape 156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1" name="Shape 156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Shape 15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3" name="Shape 158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Shape 160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5" name="Shape 16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Shape 16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7" name="Shape 162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Shape 16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9" name="Shape 16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Shape 167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1" name="Shape 167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Shape 16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3" name="Shape 16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Shape 171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5" name="Shape 171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Shape 173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7" name="Shape 173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Shape 175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9" name="Shape 175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Shape 17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1" name="Shape 17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1" name="Shape 1801"/>
        <p:cNvGrpSpPr/>
        <p:nvPr/>
      </p:nvGrpSpPr>
      <p:grpSpPr>
        <a:xfrm>
          <a:off x="0" y="0"/>
          <a:ext cx="0" cy="0"/>
          <a:chOff x="0" y="0"/>
          <a:chExt cx="0" cy="0"/>
        </a:xfrm>
      </p:grpSpPr>
      <p:sp>
        <p:nvSpPr>
          <p:cNvPr id="1802" name="Shape 18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3" name="Shape 180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Shape 182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5" name="Shape 182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Shape 184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7" name="Shape 184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7" name="Shape 1867"/>
        <p:cNvGrpSpPr/>
        <p:nvPr/>
      </p:nvGrpSpPr>
      <p:grpSpPr>
        <a:xfrm>
          <a:off x="0" y="0"/>
          <a:ext cx="0" cy="0"/>
          <a:chOff x="0" y="0"/>
          <a:chExt cx="0" cy="0"/>
        </a:xfrm>
      </p:grpSpPr>
      <p:sp>
        <p:nvSpPr>
          <p:cNvPr id="1868" name="Shape 18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9" name="Shape 18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Shape 18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1" name="Shape 189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1" name="Shape 1911"/>
        <p:cNvGrpSpPr/>
        <p:nvPr/>
      </p:nvGrpSpPr>
      <p:grpSpPr>
        <a:xfrm>
          <a:off x="0" y="0"/>
          <a:ext cx="0" cy="0"/>
          <a:chOff x="0" y="0"/>
          <a:chExt cx="0" cy="0"/>
        </a:xfrm>
      </p:grpSpPr>
      <p:sp>
        <p:nvSpPr>
          <p:cNvPr id="1912" name="Shape 191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3" name="Shape 191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Shape 19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5" name="Shape 193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5" name="Shape 1955"/>
        <p:cNvGrpSpPr/>
        <p:nvPr/>
      </p:nvGrpSpPr>
      <p:grpSpPr>
        <a:xfrm>
          <a:off x="0" y="0"/>
          <a:ext cx="0" cy="0"/>
          <a:chOff x="0" y="0"/>
          <a:chExt cx="0" cy="0"/>
        </a:xfrm>
      </p:grpSpPr>
      <p:sp>
        <p:nvSpPr>
          <p:cNvPr id="1956" name="Shape 195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7" name="Shape 195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Shape 19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1" name="Shape 198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Shape 200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5" name="Shape 200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Shape 202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9" name="Shape 20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Shape 205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3" name="Shape 205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5" name="Shape 2075"/>
        <p:cNvGrpSpPr/>
        <p:nvPr/>
      </p:nvGrpSpPr>
      <p:grpSpPr>
        <a:xfrm>
          <a:off x="0" y="0"/>
          <a:ext cx="0" cy="0"/>
          <a:chOff x="0" y="0"/>
          <a:chExt cx="0" cy="0"/>
        </a:xfrm>
      </p:grpSpPr>
      <p:sp>
        <p:nvSpPr>
          <p:cNvPr id="2076" name="Shape 207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7" name="Shape 207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Shape 210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1" name="Shape 210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Shape 212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5" name="Shape 212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Shape 21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9" name="Shape 21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Shape 217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73" name="Shape 217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5" name="Shape 2195"/>
        <p:cNvGrpSpPr/>
        <p:nvPr/>
      </p:nvGrpSpPr>
      <p:grpSpPr>
        <a:xfrm>
          <a:off x="0" y="0"/>
          <a:ext cx="0" cy="0"/>
          <a:chOff x="0" y="0"/>
          <a:chExt cx="0" cy="0"/>
        </a:xfrm>
      </p:grpSpPr>
      <p:sp>
        <p:nvSpPr>
          <p:cNvPr id="2196" name="Shape 219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7" name="Shape 21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9" name="Shape 2219"/>
        <p:cNvGrpSpPr/>
        <p:nvPr/>
      </p:nvGrpSpPr>
      <p:grpSpPr>
        <a:xfrm>
          <a:off x="0" y="0"/>
          <a:ext cx="0" cy="0"/>
          <a:chOff x="0" y="0"/>
          <a:chExt cx="0" cy="0"/>
        </a:xfrm>
      </p:grpSpPr>
      <p:sp>
        <p:nvSpPr>
          <p:cNvPr id="2220" name="Shape 222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1" name="Shape 222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Shape 224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5" name="Shape 224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Shape 22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9" name="Shape 22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1" name="Shape 2291"/>
        <p:cNvGrpSpPr/>
        <p:nvPr/>
      </p:nvGrpSpPr>
      <p:grpSpPr>
        <a:xfrm>
          <a:off x="0" y="0"/>
          <a:ext cx="0" cy="0"/>
          <a:chOff x="0" y="0"/>
          <a:chExt cx="0" cy="0"/>
        </a:xfrm>
      </p:grpSpPr>
      <p:sp>
        <p:nvSpPr>
          <p:cNvPr id="2292" name="Shape 22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3" name="Shape 229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5" name="Shape 2315"/>
        <p:cNvGrpSpPr/>
        <p:nvPr/>
      </p:nvGrpSpPr>
      <p:grpSpPr>
        <a:xfrm>
          <a:off x="0" y="0"/>
          <a:ext cx="0" cy="0"/>
          <a:chOff x="0" y="0"/>
          <a:chExt cx="0" cy="0"/>
        </a:xfrm>
      </p:grpSpPr>
      <p:sp>
        <p:nvSpPr>
          <p:cNvPr id="2316" name="Shape 23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7" name="Shape 231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9" name="Shape 2339"/>
        <p:cNvGrpSpPr/>
        <p:nvPr/>
      </p:nvGrpSpPr>
      <p:grpSpPr>
        <a:xfrm>
          <a:off x="0" y="0"/>
          <a:ext cx="0" cy="0"/>
          <a:chOff x="0" y="0"/>
          <a:chExt cx="0" cy="0"/>
        </a:xfrm>
      </p:grpSpPr>
      <p:sp>
        <p:nvSpPr>
          <p:cNvPr id="2340" name="Shape 234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1" name="Shape 234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3" name="Shape 2363"/>
        <p:cNvGrpSpPr/>
        <p:nvPr/>
      </p:nvGrpSpPr>
      <p:grpSpPr>
        <a:xfrm>
          <a:off x="0" y="0"/>
          <a:ext cx="0" cy="0"/>
          <a:chOff x="0" y="0"/>
          <a:chExt cx="0" cy="0"/>
        </a:xfrm>
      </p:grpSpPr>
      <p:sp>
        <p:nvSpPr>
          <p:cNvPr id="2364" name="Shape 236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5" name="Shape 236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7" name="Shape 2387"/>
        <p:cNvGrpSpPr/>
        <p:nvPr/>
      </p:nvGrpSpPr>
      <p:grpSpPr>
        <a:xfrm>
          <a:off x="0" y="0"/>
          <a:ext cx="0" cy="0"/>
          <a:chOff x="0" y="0"/>
          <a:chExt cx="0" cy="0"/>
        </a:xfrm>
      </p:grpSpPr>
      <p:sp>
        <p:nvSpPr>
          <p:cNvPr id="2388" name="Shape 238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9" name="Shape 238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7" name="Shape 2407"/>
        <p:cNvGrpSpPr/>
        <p:nvPr/>
      </p:nvGrpSpPr>
      <p:grpSpPr>
        <a:xfrm>
          <a:off x="0" y="0"/>
          <a:ext cx="0" cy="0"/>
          <a:chOff x="0" y="0"/>
          <a:chExt cx="0" cy="0"/>
        </a:xfrm>
      </p:grpSpPr>
      <p:sp>
        <p:nvSpPr>
          <p:cNvPr id="2408" name="Shape 24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9" name="Shape 240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7" name="Shape 2427"/>
        <p:cNvGrpSpPr/>
        <p:nvPr/>
      </p:nvGrpSpPr>
      <p:grpSpPr>
        <a:xfrm>
          <a:off x="0" y="0"/>
          <a:ext cx="0" cy="0"/>
          <a:chOff x="0" y="0"/>
          <a:chExt cx="0" cy="0"/>
        </a:xfrm>
      </p:grpSpPr>
      <p:sp>
        <p:nvSpPr>
          <p:cNvPr id="2428" name="Shape 242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9" name="Shape 242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7" name="Shape 2447"/>
        <p:cNvGrpSpPr/>
        <p:nvPr/>
      </p:nvGrpSpPr>
      <p:grpSpPr>
        <a:xfrm>
          <a:off x="0" y="0"/>
          <a:ext cx="0" cy="0"/>
          <a:chOff x="0" y="0"/>
          <a:chExt cx="0" cy="0"/>
        </a:xfrm>
      </p:grpSpPr>
      <p:sp>
        <p:nvSpPr>
          <p:cNvPr id="2448" name="Shape 244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9" name="Shape 244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 name="Shape 8"/>
        <p:cNvGrpSpPr/>
        <p:nvPr/>
      </p:nvGrpSpPr>
      <p:grpSpPr>
        <a:xfrm>
          <a:off x="0" y="0"/>
          <a:ext cx="0" cy="0"/>
          <a:chOff x="0" y="0"/>
          <a:chExt cx="0" cy="0"/>
        </a:xfrm>
      </p:grpSpPr>
      <p:sp>
        <p:nvSpPr>
          <p:cNvPr id="9" name="Shape 9"/>
          <p:cNvSpPr txBox="1"/>
          <p:nvPr>
            <p:ph idx="10" type="dt"/>
          </p:nvPr>
        </p:nvSpPr>
        <p:spPr>
          <a:xfrm>
            <a:off x="0" y="0"/>
            <a:ext cx="3000000" cy="3000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0" name="Shape 10"/>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1" name="Shape 1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None/>
              <a:defRPr b="0" i="0" sz="2400" u="none" cap="none" strike="noStrike">
                <a:solidFill>
                  <a:schemeClr val="dk1"/>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2" name="Shape 12"/>
        <p:cNvGrpSpPr/>
        <p:nvPr/>
      </p:nvGrpSpPr>
      <p:grpSpPr>
        <a:xfrm>
          <a:off x="0" y="0"/>
          <a:ext cx="0" cy="0"/>
          <a:chOff x="0" y="0"/>
          <a:chExt cx="0" cy="0"/>
        </a:xfrm>
      </p:grpSpPr>
      <p:sp>
        <p:nvSpPr>
          <p:cNvPr id="13" name="Shape 13"/>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indent="0" lvl="1"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indent="0" lvl="2"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indent="0" lvl="3"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indent="0" lvl="4"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indent="0" lvl="5"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indent="0" lvl="6"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indent="0" lvl="7"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indent="0" lvl="8"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4" name="Shape 14"/>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Tahoma"/>
              <a:buChar char="•"/>
              <a:defRPr b="0" i="0" sz="3200" u="none" cap="none" strike="noStrike">
                <a:solidFill>
                  <a:schemeClr val="dk1"/>
                </a:solidFill>
                <a:latin typeface="Tahoma"/>
                <a:ea typeface="Tahoma"/>
                <a:cs typeface="Tahoma"/>
                <a:sym typeface="Tahoma"/>
              </a:defRPr>
            </a:lvl1pPr>
            <a:lvl2pPr indent="-406400" lvl="1" marL="914400" marR="0" rtl="0" algn="l">
              <a:lnSpc>
                <a:spcPct val="100000"/>
              </a:lnSpc>
              <a:spcBef>
                <a:spcPts val="560"/>
              </a:spcBef>
              <a:spcAft>
                <a:spcPts val="0"/>
              </a:spcAft>
              <a:buClr>
                <a:schemeClr val="dk1"/>
              </a:buClr>
              <a:buSzPts val="2800"/>
              <a:buFont typeface="Tahoma"/>
              <a:buChar char="–"/>
              <a:defRPr b="0" i="0" sz="2800" u="none" cap="none" strike="noStrike">
                <a:solidFill>
                  <a:schemeClr val="dk1"/>
                </a:solidFill>
                <a:latin typeface="Tahoma"/>
                <a:ea typeface="Tahoma"/>
                <a:cs typeface="Tahoma"/>
                <a:sym typeface="Tahoma"/>
              </a:defRPr>
            </a:lvl2pPr>
            <a:lvl3pPr indent="-381000" lvl="2" marL="1371600" marR="0" rtl="0" algn="l">
              <a:lnSpc>
                <a:spcPct val="100000"/>
              </a:lnSpc>
              <a:spcBef>
                <a:spcPts val="480"/>
              </a:spcBef>
              <a:spcAft>
                <a:spcPts val="0"/>
              </a:spcAft>
              <a:buClr>
                <a:schemeClr val="dk1"/>
              </a:buClr>
              <a:buSzPts val="2400"/>
              <a:buFont typeface="Tahoma"/>
              <a:buChar char="•"/>
              <a:defRPr b="0" i="0" sz="2400" u="none" cap="none" strike="noStrike">
                <a:solidFill>
                  <a:schemeClr val="dk1"/>
                </a:solidFill>
                <a:latin typeface="Tahoma"/>
                <a:ea typeface="Tahoma"/>
                <a:cs typeface="Tahoma"/>
                <a:sym typeface="Tahoma"/>
              </a:defRPr>
            </a:lvl3pPr>
            <a:lvl4pPr indent="-355600" lvl="3" marL="18288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indent="-355600" lvl="4" marL="22860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indent="-355600" lvl="5" marL="27432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indent="-355600" lvl="6" marL="32004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indent="-355600" lvl="7" marL="36576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indent="-355600" lvl="8" marL="41148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
        <p:nvSpPr>
          <p:cNvPr id="15" name="Shape 15"/>
          <p:cNvSpPr txBox="1"/>
          <p:nvPr>
            <p:ph idx="10" type="dt"/>
          </p:nvPr>
        </p:nvSpPr>
        <p:spPr>
          <a:xfrm>
            <a:off x="0" y="0"/>
            <a:ext cx="3000000" cy="3000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6" name="Shape 16"/>
          <p:cNvSpPr txBox="1"/>
          <p:nvPr>
            <p:ph idx="11" type="ftr"/>
          </p:nvPr>
        </p:nvSpPr>
        <p:spPr>
          <a:xfrm>
            <a:off x="0" y="0"/>
            <a:ext cx="3000000" cy="3000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SzPts val="1400"/>
              <a:buNone/>
              <a:defRPr b="0" i="0" sz="2400" u="none">
                <a:solidFill>
                  <a:schemeClr val="dk1"/>
                </a:solidFill>
                <a:latin typeface="Times New Roman"/>
                <a:ea typeface="Times New Roman"/>
                <a:cs typeface="Times New Roman"/>
                <a:sym typeface="Times New Roman"/>
              </a:defRPr>
            </a:lvl1pPr>
            <a:lvl2pPr indent="0" lvl="1" marL="4572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indent="0" lvl="2" marL="914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indent="0" lvl="3" marL="13716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indent="0" lvl="4" marL="1828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indent="0" lvl="5" marL="2286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indent="0" lvl="6" marL="32004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indent="0" lvl="7" marL="45720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indent="0" lvl="8" marL="6400800"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17" name="Shape 1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1pPr>
            <a:lvl2pPr indent="0" lvl="1"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2pPr>
            <a:lvl3pPr indent="0" lvl="2"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3pPr>
            <a:lvl4pPr indent="0" lvl="3"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4pPr>
            <a:lvl5pPr indent="0" lvl="4"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5pPr>
            <a:lvl6pPr indent="0" lvl="5"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6pPr>
            <a:lvl7pPr indent="0" lvl="6"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7pPr>
            <a:lvl8pPr indent="0" lvl="7"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8pPr>
            <a:lvl9pPr indent="0" lvl="8" marL="0" marR="0" rtl="0" algn="l">
              <a:lnSpc>
                <a:spcPct val="100000"/>
              </a:lnSpc>
              <a:spcBef>
                <a:spcPts val="0"/>
              </a:spcBef>
              <a:spcAft>
                <a:spcPts val="0"/>
              </a:spcAft>
              <a:buNone/>
              <a:defRPr b="0" i="0" sz="2400" u="none">
                <a:solidFill>
                  <a:schemeClr val="dk1"/>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 name="Shape 5"/>
        <p:cNvGrpSpPr/>
        <p:nvPr/>
      </p:nvGrpSpPr>
      <p:grpSpPr>
        <a:xfrm>
          <a:off x="0" y="0"/>
          <a:ext cx="0" cy="0"/>
          <a:chOff x="0" y="0"/>
          <a:chExt cx="0" cy="0"/>
        </a:xfrm>
      </p:grpSpPr>
      <p:sp>
        <p:nvSpPr>
          <p:cNvPr id="6" name="Shape 6"/>
          <p:cNvSpPr txBox="1"/>
          <p:nvPr>
            <p:ph type="title"/>
          </p:nvPr>
        </p:nvSpPr>
        <p:spPr>
          <a:xfrm>
            <a:off x="685800" y="609600"/>
            <a:ext cx="77724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1pPr>
            <a:lvl2pPr indent="0" lvl="1"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2pPr>
            <a:lvl3pPr indent="0" lvl="2"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3pPr>
            <a:lvl4pPr indent="0" lvl="3"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4pPr>
            <a:lvl5pPr indent="0" lvl="4"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5pPr>
            <a:lvl6pPr indent="0" lvl="5"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indent="0" lvl="6"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indent="0" lvl="7"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indent="0" lvl="8" marL="0" marR="0" rtl="0" algn="ctr">
              <a:lnSpc>
                <a:spcPct val="100000"/>
              </a:lnSpc>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7" name="Shape 7"/>
          <p:cNvSpPr txBox="1"/>
          <p:nvPr>
            <p:ph idx="1" type="body"/>
          </p:nvPr>
        </p:nvSpPr>
        <p:spPr>
          <a:xfrm>
            <a:off x="685800" y="1981200"/>
            <a:ext cx="7772400" cy="4114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Tahoma"/>
              <a:buChar char="•"/>
              <a:defRPr b="0" i="0" sz="3200" u="none" cap="none" strike="noStrike">
                <a:solidFill>
                  <a:schemeClr val="dk1"/>
                </a:solidFill>
                <a:latin typeface="Tahoma"/>
                <a:ea typeface="Tahoma"/>
                <a:cs typeface="Tahoma"/>
                <a:sym typeface="Tahoma"/>
              </a:defRPr>
            </a:lvl1pPr>
            <a:lvl2pPr indent="-406400" lvl="1" marL="914400" marR="0" rtl="0" algn="l">
              <a:lnSpc>
                <a:spcPct val="100000"/>
              </a:lnSpc>
              <a:spcBef>
                <a:spcPts val="560"/>
              </a:spcBef>
              <a:spcAft>
                <a:spcPts val="0"/>
              </a:spcAft>
              <a:buClr>
                <a:schemeClr val="dk1"/>
              </a:buClr>
              <a:buSzPts val="2800"/>
              <a:buFont typeface="Tahoma"/>
              <a:buChar char="–"/>
              <a:defRPr b="0" i="0" sz="2800" u="none" cap="none" strike="noStrike">
                <a:solidFill>
                  <a:schemeClr val="dk1"/>
                </a:solidFill>
                <a:latin typeface="Tahoma"/>
                <a:ea typeface="Tahoma"/>
                <a:cs typeface="Tahoma"/>
                <a:sym typeface="Tahoma"/>
              </a:defRPr>
            </a:lvl2pPr>
            <a:lvl3pPr indent="-381000" lvl="2" marL="1371600" marR="0" rtl="0" algn="l">
              <a:lnSpc>
                <a:spcPct val="100000"/>
              </a:lnSpc>
              <a:spcBef>
                <a:spcPts val="480"/>
              </a:spcBef>
              <a:spcAft>
                <a:spcPts val="0"/>
              </a:spcAft>
              <a:buClr>
                <a:schemeClr val="dk1"/>
              </a:buClr>
              <a:buSzPts val="2400"/>
              <a:buFont typeface="Tahoma"/>
              <a:buChar char="•"/>
              <a:defRPr b="0" i="0" sz="2400" u="none" cap="none" strike="noStrike">
                <a:solidFill>
                  <a:schemeClr val="dk1"/>
                </a:solidFill>
                <a:latin typeface="Tahoma"/>
                <a:ea typeface="Tahoma"/>
                <a:cs typeface="Tahoma"/>
                <a:sym typeface="Tahoma"/>
              </a:defRPr>
            </a:lvl3pPr>
            <a:lvl4pPr indent="-355600" lvl="3" marL="18288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4pPr>
            <a:lvl5pPr indent="-355600" lvl="4" marL="22860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5pPr>
            <a:lvl6pPr indent="-355600" lvl="5" marL="27432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6pPr>
            <a:lvl7pPr indent="-355600" lvl="6" marL="32004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7pPr>
            <a:lvl8pPr indent="-355600" lvl="7" marL="36576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8pPr>
            <a:lvl9pPr indent="-355600" lvl="8" marL="4114800" marR="0" rtl="0" algn="l">
              <a:lnSpc>
                <a:spcPct val="100000"/>
              </a:lnSpc>
              <a:spcBef>
                <a:spcPts val="400"/>
              </a:spcBef>
              <a:spcAft>
                <a:spcPts val="0"/>
              </a:spcAft>
              <a:buClr>
                <a:schemeClr val="dk1"/>
              </a:buClr>
              <a:buSzPts val="2000"/>
              <a:buFont typeface="Tahoma"/>
              <a:buChar char="»"/>
              <a:defRPr b="0" i="0" sz="2000" u="none" cap="none" strike="noStrike">
                <a:solidFill>
                  <a:schemeClr val="dk1"/>
                </a:solidFill>
                <a:latin typeface="Tahoma"/>
                <a:ea typeface="Tahoma"/>
                <a:cs typeface="Tahoma"/>
                <a:sym typeface="Tahom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56.png"/><Relationship Id="rId4" Type="http://schemas.openxmlformats.org/officeDocument/2006/relationships/image" Target="../media/image5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5.jpg"/><Relationship Id="rId6" Type="http://schemas.openxmlformats.org/officeDocument/2006/relationships/image" Target="../media/image6.png"/><Relationship Id="rId7"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jpg"/><Relationship Id="rId7"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jp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jpg"/><Relationship Id="rId7"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1.jpg"/><Relationship Id="rId7"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image" Target="../media/image14.jpg"/><Relationship Id="rId6" Type="http://schemas.openxmlformats.org/officeDocument/2006/relationships/image" Target="../media/image12.jpg"/><Relationship Id="rId7"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17.jpg"/><Relationship Id="rId7"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1.jp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1.jp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1.jp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3.jpg"/><Relationship Id="rId6" Type="http://schemas.openxmlformats.org/officeDocument/2006/relationships/image" Target="../media/image16.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jpg"/><Relationship Id="rId7"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jpg"/><Relationship Id="rId7"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jpg"/><Relationship Id="rId7"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23.jpg"/><Relationship Id="rId6"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jp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jp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4.jpg"/><Relationship Id="rId5" Type="http://schemas.openxmlformats.org/officeDocument/2006/relationships/image" Target="../media/image22.pn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24.jpg"/><Relationship Id="rId5" Type="http://schemas.openxmlformats.org/officeDocument/2006/relationships/image" Target="../media/image22.png"/><Relationship Id="rId6"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24.jpg"/><Relationship Id="rId5" Type="http://schemas.openxmlformats.org/officeDocument/2006/relationships/image" Target="../media/image22.png"/><Relationship Id="rId6"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3.jpg"/><Relationship Id="rId6"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3.jpg"/><Relationship Id="rId6"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3.jpg"/><Relationship Id="rId6"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0.jpg"/><Relationship Id="rId4" Type="http://schemas.openxmlformats.org/officeDocument/2006/relationships/image" Target="../media/image32.jpg"/><Relationship Id="rId5" Type="http://schemas.openxmlformats.org/officeDocument/2006/relationships/image" Target="../media/image3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0.jpg"/><Relationship Id="rId4" Type="http://schemas.openxmlformats.org/officeDocument/2006/relationships/image" Target="../media/image34.png"/><Relationship Id="rId5"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0.jpg"/><Relationship Id="rId4" Type="http://schemas.openxmlformats.org/officeDocument/2006/relationships/image" Target="../media/image34.png"/><Relationship Id="rId5"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32.jpg"/><Relationship Id="rId5"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3.png"/><Relationship Id="rId4" Type="http://schemas.openxmlformats.org/officeDocument/2006/relationships/image" Target="../media/image32.jpg"/><Relationship Id="rId5"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0.jpg"/><Relationship Id="rId4" Type="http://schemas.openxmlformats.org/officeDocument/2006/relationships/image" Target="../media/image37.jpg"/><Relationship Id="rId5" Type="http://schemas.openxmlformats.org/officeDocument/2006/relationships/image" Target="../media/image3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0.jpg"/><Relationship Id="rId4" Type="http://schemas.openxmlformats.org/officeDocument/2006/relationships/image" Target="../media/image38.png"/><Relationship Id="rId5"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0.jpg"/><Relationship Id="rId4" Type="http://schemas.openxmlformats.org/officeDocument/2006/relationships/image" Target="../media/image38.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37.jpg"/><Relationship Id="rId5"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37.jpg"/><Relationship Id="rId5"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1.png"/><Relationship Id="rId4" Type="http://schemas.openxmlformats.org/officeDocument/2006/relationships/image" Target="../media/image37.jpg"/><Relationship Id="rId5"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6.png"/><Relationship Id="rId4" Type="http://schemas.openxmlformats.org/officeDocument/2006/relationships/image" Target="../media/image42.jpg"/><Relationship Id="rId5" Type="http://schemas.openxmlformats.org/officeDocument/2006/relationships/image" Target="../media/image4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2.jpg"/><Relationship Id="rId4" Type="http://schemas.openxmlformats.org/officeDocument/2006/relationships/image" Target="../media/image44.png"/><Relationship Id="rId5"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2.jpg"/><Relationship Id="rId4" Type="http://schemas.openxmlformats.org/officeDocument/2006/relationships/image" Target="../media/image44.png"/><Relationship Id="rId5"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43.jpg"/><Relationship Id="rId5"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7.png"/><Relationship Id="rId4" Type="http://schemas.openxmlformats.org/officeDocument/2006/relationships/image" Target="../media/image43.jpg"/><Relationship Id="rId5"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7.png"/><Relationship Id="rId4" Type="http://schemas.openxmlformats.org/officeDocument/2006/relationships/image" Target="../media/image43.jpg"/><Relationship Id="rId5"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43.jpg"/><Relationship Id="rId5"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7.png"/><Relationship Id="rId4" Type="http://schemas.openxmlformats.org/officeDocument/2006/relationships/image" Target="../media/image43.jpg"/><Relationship Id="rId5"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47.png"/><Relationship Id="rId4" Type="http://schemas.openxmlformats.org/officeDocument/2006/relationships/image" Target="../media/image44.png"/><Relationship Id="rId5"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9.jpg"/><Relationship Id="rId4" Type="http://schemas.openxmlformats.org/officeDocument/2006/relationships/image" Target="../media/image54.jpg"/><Relationship Id="rId5" Type="http://schemas.openxmlformats.org/officeDocument/2006/relationships/image" Target="../media/image52.jpg"/><Relationship Id="rId6"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48.png"/><Relationship Id="rId6" Type="http://schemas.openxmlformats.org/officeDocument/2006/relationships/image" Target="../media/image4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9.jp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9.jp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1.png"/><Relationship Id="rId4" Type="http://schemas.openxmlformats.org/officeDocument/2006/relationships/image" Target="../media/image54.jpg"/><Relationship Id="rId5" Type="http://schemas.openxmlformats.org/officeDocument/2006/relationships/image" Target="../media/image59.png"/><Relationship Id="rId6"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1.png"/><Relationship Id="rId4" Type="http://schemas.openxmlformats.org/officeDocument/2006/relationships/image" Target="../media/image54.jpg"/><Relationship Id="rId5" Type="http://schemas.openxmlformats.org/officeDocument/2006/relationships/image" Target="../media/image59.png"/><Relationship Id="rId6"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1.png"/><Relationship Id="rId4" Type="http://schemas.openxmlformats.org/officeDocument/2006/relationships/image" Target="../media/image54.jpg"/><Relationship Id="rId5" Type="http://schemas.openxmlformats.org/officeDocument/2006/relationships/image" Target="../media/image59.png"/><Relationship Id="rId6" Type="http://schemas.openxmlformats.org/officeDocument/2006/relationships/image" Target="../media/image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1.png"/><Relationship Id="rId4" Type="http://schemas.openxmlformats.org/officeDocument/2006/relationships/image" Target="../media/image54.jpg"/><Relationship Id="rId5" Type="http://schemas.openxmlformats.org/officeDocument/2006/relationships/image" Target="../media/image59.png"/><Relationship Id="rId6"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2.jpg"/><Relationship Id="rId6"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2.jpg"/><Relationship Id="rId6"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2.jpg"/><Relationship Id="rId6"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55.jpg"/><Relationship Id="rId4" Type="http://schemas.openxmlformats.org/officeDocument/2006/relationships/image" Target="../media/image5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58.jpg"/><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57.png"/><Relationship Id="rId4" Type="http://schemas.openxmlformats.org/officeDocument/2006/relationships/image" Target="../media/image5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56.png"/><Relationship Id="rId4"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1" name="Shape 21"/>
        <p:cNvGrpSpPr/>
        <p:nvPr/>
      </p:nvGrpSpPr>
      <p:grpSpPr>
        <a:xfrm>
          <a:off x="0" y="0"/>
          <a:ext cx="0" cy="0"/>
          <a:chOff x="0" y="0"/>
          <a:chExt cx="0" cy="0"/>
        </a:xfrm>
      </p:grpSpPr>
      <p:pic>
        <p:nvPicPr>
          <p:cNvPr id="22" name="Shape 22"/>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3" name="Shape 23"/>
          <p:cNvSpPr txBox="1"/>
          <p:nvPr/>
        </p:nvSpPr>
        <p:spPr>
          <a:xfrm>
            <a:off x="0" y="304800"/>
            <a:ext cx="6248400" cy="8239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ahoma"/>
              <a:buNone/>
            </a:pPr>
            <a:r>
              <a:rPr b="1" i="0" lang="en-US" sz="3200" u="none">
                <a:solidFill>
                  <a:schemeClr val="dk1"/>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dk1"/>
              </a:buClr>
              <a:buFont typeface="Tahoma"/>
              <a:buNone/>
            </a:pPr>
            <a:r>
              <a:rPr b="1" i="0" lang="en-US" sz="1600" u="none">
                <a:solidFill>
                  <a:schemeClr val="dk1"/>
                </a:solidFill>
                <a:latin typeface="Tahoma"/>
                <a:ea typeface="Tahoma"/>
                <a:cs typeface="Tahoma"/>
                <a:sym typeface="Tahoma"/>
              </a:rPr>
              <a:t>Thoughts From The Greatest Leaders Of All Times</a:t>
            </a:r>
            <a:r>
              <a:rPr b="1" i="0" lang="en-US" sz="1600" u="none">
                <a:solidFill>
                  <a:schemeClr val="lt1"/>
                </a:solidFill>
                <a:latin typeface="Tahoma"/>
                <a:ea typeface="Tahoma"/>
                <a:cs typeface="Tahoma"/>
                <a:sym typeface="Tahoma"/>
              </a:rPr>
              <a:t> </a:t>
            </a:r>
            <a:endParaRPr/>
          </a:p>
        </p:txBody>
      </p:sp>
      <p:sp>
        <p:nvSpPr>
          <p:cNvPr id="24" name="Shape 2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5" name="Shape 2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6" name="Shape 2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7" name="Shape 2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8" name="Shape 2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9" name="Shape 2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30" name="Shape 30"/>
          <p:cNvSpPr txBox="1"/>
          <p:nvPr/>
        </p:nvSpPr>
        <p:spPr>
          <a:xfrm>
            <a:off x="2590800" y="1371600"/>
            <a:ext cx="6369050" cy="11906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800" u="none">
                <a:solidFill>
                  <a:schemeClr val="lt1"/>
                </a:solidFill>
                <a:latin typeface="Tahoma"/>
                <a:ea typeface="Tahoma"/>
                <a:cs typeface="Tahoma"/>
                <a:sym typeface="Tahoma"/>
              </a:rPr>
              <a:t>“I start with the premise that the function of leadership is to produce more leaders, not more followers.” </a:t>
            </a:r>
            <a:endParaRPr/>
          </a:p>
          <a:p>
            <a:pPr indent="0" lvl="0" marL="0" marR="0" rtl="0" algn="ctr">
              <a:lnSpc>
                <a:spcPct val="100000"/>
              </a:lnSpc>
              <a:spcBef>
                <a:spcPts val="280"/>
              </a:spcBef>
              <a:spcAft>
                <a:spcPts val="0"/>
              </a:spcAft>
              <a:buClr>
                <a:schemeClr val="dk1"/>
              </a:buClr>
              <a:buFont typeface="Times New Roman"/>
              <a:buNone/>
            </a:pPr>
            <a:r>
              <a:t/>
            </a:r>
            <a:endParaRPr b="0" i="1" sz="1400" u="none">
              <a:solidFill>
                <a:schemeClr val="lt1"/>
              </a:solidFill>
              <a:latin typeface="Tahoma"/>
              <a:ea typeface="Tahoma"/>
              <a:cs typeface="Tahoma"/>
              <a:sym typeface="Tahoma"/>
            </a:endParaRPr>
          </a:p>
          <a:p>
            <a:pPr indent="0" lvl="0" marL="0" marR="0" rtl="0" algn="ctr">
              <a:lnSpc>
                <a:spcPct val="100000"/>
              </a:lnSpc>
              <a:spcBef>
                <a:spcPts val="320"/>
              </a:spcBef>
              <a:spcAft>
                <a:spcPts val="0"/>
              </a:spcAft>
              <a:buClr>
                <a:schemeClr val="lt1"/>
              </a:buClr>
              <a:buFont typeface="Tahoma"/>
              <a:buNone/>
            </a:pPr>
            <a:r>
              <a:rPr b="0" i="1" lang="en-US" sz="1600" u="none">
                <a:solidFill>
                  <a:schemeClr val="lt1"/>
                </a:solidFill>
                <a:latin typeface="Tahoma"/>
                <a:ea typeface="Tahoma"/>
                <a:cs typeface="Tahoma"/>
                <a:sym typeface="Tahoma"/>
              </a:rPr>
              <a:t>Ralph Nader</a:t>
            </a:r>
            <a:endParaRPr/>
          </a:p>
        </p:txBody>
      </p:sp>
      <p:sp>
        <p:nvSpPr>
          <p:cNvPr id="31" name="Shape 3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32" name="Shape 3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5F5F5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33" name="Shape 33"/>
          <p:cNvSpPr txBox="1"/>
          <p:nvPr/>
        </p:nvSpPr>
        <p:spPr>
          <a:xfrm>
            <a:off x="8634412" y="6453187"/>
            <a:ext cx="479425" cy="396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2000" u="none">
                <a:solidFill>
                  <a:schemeClr val="lt2"/>
                </a:solidFill>
                <a:latin typeface="Tahoma"/>
                <a:ea typeface="Tahoma"/>
                <a:cs typeface="Tahoma"/>
                <a:sym typeface="Tahoma"/>
              </a:rPr>
              <a:t>CE</a:t>
            </a:r>
            <a:endParaRPr/>
          </a:p>
        </p:txBody>
      </p:sp>
      <p:sp>
        <p:nvSpPr>
          <p:cNvPr id="34" name="Shape 3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C0C0C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83" name="Shape 283"/>
        <p:cNvGrpSpPr/>
        <p:nvPr/>
      </p:nvGrpSpPr>
      <p:grpSpPr>
        <a:xfrm>
          <a:off x="0" y="0"/>
          <a:ext cx="0" cy="0"/>
          <a:chOff x="0" y="0"/>
          <a:chExt cx="0" cy="0"/>
        </a:xfrm>
      </p:grpSpPr>
      <p:sp>
        <p:nvSpPr>
          <p:cNvPr id="284" name="Shape 284"/>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285" name="Shape 285"/>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286" name="Shape 286"/>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M.K.Gandhi</a:t>
            </a:r>
            <a:endParaRPr/>
          </a:p>
        </p:txBody>
      </p:sp>
      <p:sp>
        <p:nvSpPr>
          <p:cNvPr id="287" name="Shape 287"/>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288" name="Shape 288"/>
          <p:cNvSpPr txBox="1"/>
          <p:nvPr>
            <p:ph idx="1" type="body"/>
          </p:nvPr>
        </p:nvSpPr>
        <p:spPr>
          <a:xfrm>
            <a:off x="685800" y="51054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“Strength does not come from physical capacity. It comes from an indomitable will.” </a:t>
            </a:r>
            <a:endParaRPr/>
          </a:p>
          <a:p>
            <a:pPr indent="-342900" lvl="0" marL="342900" marR="0" rtl="0" algn="ctr">
              <a:lnSpc>
                <a:spcPct val="10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M.K.Gandhi</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289" name="Shape 28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90" name="Shape 29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91" name="Shape 29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92" name="Shape 29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93" name="Shape 29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94" name="Shape 29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95" name="Shape 29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96" name="Shape 29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97" name="Shape 29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98" name="Shape 29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99" name="Shape 299"/>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0" name="Shape 300"/>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1" name="Shape 301"/>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2" name="Shape 302"/>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03" name="Shape 303"/>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04" name="Shape 304"/>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305" name="Shape 305"/>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306" name="Shape 306"/>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307" name="Shape 307"/>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308" name="Shape 308"/>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309" name="Shape 309"/>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310" name="Shape 31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2470" name="Shape 2470"/>
        <p:cNvGrpSpPr/>
        <p:nvPr/>
      </p:nvGrpSpPr>
      <p:grpSpPr>
        <a:xfrm>
          <a:off x="0" y="0"/>
          <a:ext cx="0" cy="0"/>
          <a:chOff x="0" y="0"/>
          <a:chExt cx="0" cy="0"/>
        </a:xfrm>
      </p:grpSpPr>
      <p:sp>
        <p:nvSpPr>
          <p:cNvPr id="2471" name="Shape 247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472" name="Shape 2472"/>
          <p:cNvSpPr txBox="1"/>
          <p:nvPr/>
        </p:nvSpPr>
        <p:spPr>
          <a:xfrm>
            <a:off x="762000" y="48768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have been impressed with the urgency of doing. Knowing is not enough; we must apply. Being willing is not enough; we must do.”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Leonardo Da Vinci</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473" name="Shape 2473"/>
          <p:cNvSpPr txBox="1"/>
          <p:nvPr/>
        </p:nvSpPr>
        <p:spPr>
          <a:xfrm>
            <a:off x="5257800" y="4038600"/>
            <a:ext cx="1609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Leonardo Da Vinci</a:t>
            </a:r>
            <a:endParaRPr/>
          </a:p>
        </p:txBody>
      </p:sp>
      <p:sp>
        <p:nvSpPr>
          <p:cNvPr id="2474" name="Shape 2474"/>
          <p:cNvSpPr txBox="1"/>
          <p:nvPr/>
        </p:nvSpPr>
        <p:spPr>
          <a:xfrm>
            <a:off x="2438400" y="4038600"/>
            <a:ext cx="12001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Michelangelo</a:t>
            </a:r>
            <a:endParaRPr/>
          </a:p>
        </p:txBody>
      </p:sp>
      <p:sp>
        <p:nvSpPr>
          <p:cNvPr id="2475" name="Shape 247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476" name="Shape 247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477" name="Shape 247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478" name="Shape 247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479" name="Shape 247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480" name="Shape 248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481" name="Shape 248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482" name="Shape 248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483" name="Shape 2483"/>
          <p:cNvPicPr preferRelativeResize="0"/>
          <p:nvPr/>
        </p:nvPicPr>
        <p:blipFill rotWithShape="1">
          <a:blip r:embed="rId3">
            <a:alphaModFix/>
          </a:blip>
          <a:srcRect b="0" l="0" r="0" t="0"/>
          <a:stretch/>
        </p:blipFill>
        <p:spPr>
          <a:xfrm>
            <a:off x="2209800" y="1828800"/>
            <a:ext cx="1617662" cy="2057400"/>
          </a:xfrm>
          <a:prstGeom prst="rect">
            <a:avLst/>
          </a:prstGeom>
          <a:noFill/>
          <a:ln cap="flat" cmpd="sng" w="9525">
            <a:solidFill>
              <a:srgbClr val="5F5F5F"/>
            </a:solidFill>
            <a:prstDash val="solid"/>
            <a:miter lim="8000"/>
            <a:headEnd len="med" w="med" type="none"/>
            <a:tailEnd len="med" w="med" type="none"/>
          </a:ln>
        </p:spPr>
      </p:pic>
      <p:pic>
        <p:nvPicPr>
          <p:cNvPr id="2484" name="Shape 2484"/>
          <p:cNvPicPr preferRelativeResize="0"/>
          <p:nvPr/>
        </p:nvPicPr>
        <p:blipFill rotWithShape="1">
          <a:blip r:embed="rId4">
            <a:alphaModFix/>
          </a:blip>
          <a:srcRect b="0" l="0" r="0" t="0"/>
          <a:stretch/>
        </p:blipFill>
        <p:spPr>
          <a:xfrm>
            <a:off x="5264150" y="1828800"/>
            <a:ext cx="1585912" cy="2039937"/>
          </a:xfrm>
          <a:prstGeom prst="rect">
            <a:avLst/>
          </a:prstGeom>
          <a:noFill/>
          <a:ln cap="flat" cmpd="sng" w="9525">
            <a:solidFill>
              <a:srgbClr val="5F5F5F"/>
            </a:solidFill>
            <a:prstDash val="solid"/>
            <a:miter lim="8000"/>
            <a:headEnd len="med" w="med" type="none"/>
            <a:tailEnd len="med" w="med" type="none"/>
          </a:ln>
        </p:spPr>
      </p:pic>
      <p:sp>
        <p:nvSpPr>
          <p:cNvPr id="2485" name="Shape 248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486" name="Shape 2486"/>
          <p:cNvSpPr/>
          <p:nvPr/>
        </p:nvSpPr>
        <p:spPr>
          <a:xfrm>
            <a:off x="4419600" y="6248400"/>
            <a:ext cx="381000" cy="304800"/>
          </a:xfrm>
          <a:custGeom>
            <a:pathLst>
              <a:path extrusionOk="0" h="120000" w="120000">
                <a:moveTo>
                  <a:pt x="0" y="0"/>
                </a:moveTo>
                <a:lnTo>
                  <a:pt x="120000" y="0"/>
                </a:lnTo>
                <a:lnTo>
                  <a:pt x="120000" y="120000"/>
                </a:lnTo>
                <a:lnTo>
                  <a:pt x="0" y="120000"/>
                </a:lnTo>
                <a:close/>
                <a:moveTo>
                  <a:pt x="60000" y="14999"/>
                </a:moveTo>
                <a:lnTo>
                  <a:pt x="24000" y="60000"/>
                </a:lnTo>
                <a:lnTo>
                  <a:pt x="33000" y="60000"/>
                </a:lnTo>
                <a:lnTo>
                  <a:pt x="33000" y="105000"/>
                </a:lnTo>
                <a:lnTo>
                  <a:pt x="86999" y="105000"/>
                </a:lnTo>
                <a:lnTo>
                  <a:pt x="86999" y="60000"/>
                </a:lnTo>
                <a:lnTo>
                  <a:pt x="95999" y="60000"/>
                </a:lnTo>
                <a:lnTo>
                  <a:pt x="82499" y="43125"/>
                </a:lnTo>
                <a:lnTo>
                  <a:pt x="82499" y="20625"/>
                </a:lnTo>
                <a:lnTo>
                  <a:pt x="73499" y="20625"/>
                </a:lnTo>
                <a:lnTo>
                  <a:pt x="73499" y="31875"/>
                </a:lnTo>
                <a:close/>
              </a:path>
              <a:path extrusionOk="0" fill="darkenLess" h="120000" w="120000">
                <a:moveTo>
                  <a:pt x="82499" y="43125"/>
                </a:moveTo>
                <a:lnTo>
                  <a:pt x="82499" y="20625"/>
                </a:lnTo>
                <a:lnTo>
                  <a:pt x="73499" y="20625"/>
                </a:lnTo>
                <a:lnTo>
                  <a:pt x="73499" y="31875"/>
                </a:lnTo>
                <a:close/>
                <a:moveTo>
                  <a:pt x="33000" y="60000"/>
                </a:moveTo>
                <a:lnTo>
                  <a:pt x="33000" y="105000"/>
                </a:lnTo>
                <a:lnTo>
                  <a:pt x="55500" y="105000"/>
                </a:lnTo>
                <a:lnTo>
                  <a:pt x="55500" y="82500"/>
                </a:lnTo>
                <a:lnTo>
                  <a:pt x="64499" y="82500"/>
                </a:lnTo>
                <a:lnTo>
                  <a:pt x="64499" y="105000"/>
                </a:lnTo>
                <a:lnTo>
                  <a:pt x="86999" y="105000"/>
                </a:lnTo>
                <a:lnTo>
                  <a:pt x="86999" y="60000"/>
                </a:lnTo>
                <a:close/>
              </a:path>
              <a:path extrusionOk="0" fill="darken" h="120000" w="120000">
                <a:moveTo>
                  <a:pt x="60000" y="14999"/>
                </a:moveTo>
                <a:lnTo>
                  <a:pt x="24000" y="60000"/>
                </a:lnTo>
                <a:lnTo>
                  <a:pt x="95999" y="60000"/>
                </a:lnTo>
                <a:close/>
                <a:moveTo>
                  <a:pt x="55500" y="82500"/>
                </a:moveTo>
                <a:lnTo>
                  <a:pt x="64499" y="82500"/>
                </a:lnTo>
                <a:lnTo>
                  <a:pt x="64499" y="105000"/>
                </a:lnTo>
                <a:lnTo>
                  <a:pt x="55500" y="105000"/>
                </a:lnTo>
                <a:close/>
              </a:path>
              <a:path extrusionOk="0" fill="none" h="120000" w="120000">
                <a:moveTo>
                  <a:pt x="60000" y="14999"/>
                </a:moveTo>
                <a:lnTo>
                  <a:pt x="73499" y="31875"/>
                </a:lnTo>
                <a:lnTo>
                  <a:pt x="73499" y="20625"/>
                </a:lnTo>
                <a:lnTo>
                  <a:pt x="82499" y="20625"/>
                </a:lnTo>
                <a:lnTo>
                  <a:pt x="82499" y="43125"/>
                </a:lnTo>
                <a:lnTo>
                  <a:pt x="95999" y="60000"/>
                </a:lnTo>
                <a:lnTo>
                  <a:pt x="86999" y="60000"/>
                </a:lnTo>
                <a:lnTo>
                  <a:pt x="86999" y="105000"/>
                </a:lnTo>
                <a:lnTo>
                  <a:pt x="33000" y="105000"/>
                </a:lnTo>
                <a:lnTo>
                  <a:pt x="33000" y="60000"/>
                </a:lnTo>
                <a:lnTo>
                  <a:pt x="24000" y="60000"/>
                </a:lnTo>
                <a:close/>
                <a:moveTo>
                  <a:pt x="73499" y="31875"/>
                </a:moveTo>
                <a:lnTo>
                  <a:pt x="82499" y="43125"/>
                </a:lnTo>
                <a:moveTo>
                  <a:pt x="86999" y="60000"/>
                </a:moveTo>
                <a:lnTo>
                  <a:pt x="33000" y="60000"/>
                </a:lnTo>
                <a:moveTo>
                  <a:pt x="55500" y="105000"/>
                </a:moveTo>
                <a:lnTo>
                  <a:pt x="55500" y="82500"/>
                </a:lnTo>
                <a:lnTo>
                  <a:pt x="64499" y="82500"/>
                </a:lnTo>
                <a:lnTo>
                  <a:pt x="64499"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314" name="Shape 314"/>
        <p:cNvGrpSpPr/>
        <p:nvPr/>
      </p:nvGrpSpPr>
      <p:grpSpPr>
        <a:xfrm>
          <a:off x="0" y="0"/>
          <a:ext cx="0" cy="0"/>
          <a:chOff x="0" y="0"/>
          <a:chExt cx="0" cy="0"/>
        </a:xfrm>
      </p:grpSpPr>
      <p:sp>
        <p:nvSpPr>
          <p:cNvPr id="315" name="Shape 315"/>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316" name="Shape 316"/>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317" name="Shape 317"/>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M.K.Gandhi</a:t>
            </a:r>
            <a:endParaRPr/>
          </a:p>
        </p:txBody>
      </p:sp>
      <p:sp>
        <p:nvSpPr>
          <p:cNvPr id="318" name="Shape 318"/>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319" name="Shape 319"/>
          <p:cNvSpPr txBox="1"/>
          <p:nvPr>
            <p:ph idx="1" type="body"/>
          </p:nvPr>
        </p:nvSpPr>
        <p:spPr>
          <a:xfrm>
            <a:off x="685800" y="51816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FFFFFF"/>
              </a:buClr>
              <a:buFont typeface="Tahoma"/>
              <a:buNone/>
            </a:pPr>
            <a:r>
              <a:rPr b="0" i="0" lang="en-US" sz="2000" u="none">
                <a:solidFill>
                  <a:srgbClr val="FFFFFF"/>
                </a:solidFill>
                <a:latin typeface="Tahoma"/>
                <a:ea typeface="Tahoma"/>
                <a:cs typeface="Tahoma"/>
                <a:sym typeface="Tahoma"/>
              </a:rPr>
              <a:t>“We must become the change we want to see.</a:t>
            </a:r>
            <a:r>
              <a:rPr b="0" i="0" lang="en-US" sz="1400" u="none">
                <a:solidFill>
                  <a:srgbClr val="FFFFFF"/>
                </a:solidFill>
                <a:latin typeface="Times New Roman"/>
                <a:ea typeface="Times New Roman"/>
                <a:cs typeface="Times New Roman"/>
                <a:sym typeface="Times New Roman"/>
              </a:rPr>
              <a:t>”</a:t>
            </a:r>
            <a:endParaRPr/>
          </a:p>
          <a:p>
            <a:pPr indent="-342900" lvl="0" marL="342900" marR="0" rtl="0" algn="ctr">
              <a:lnSpc>
                <a:spcPct val="10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M.K.Gandhi</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320" name="Shape 32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321" name="Shape 32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322" name="Shape 32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323" name="Shape 32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324" name="Shape 32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325" name="Shape 32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326" name="Shape 32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327" name="Shape 32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328" name="Shape 32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329" name="Shape 32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0" name="Shape 330"/>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1" name="Shape 331"/>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2" name="Shape 332"/>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3" name="Shape 333"/>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34" name="Shape 334"/>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35" name="Shape 335"/>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336" name="Shape 336"/>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337" name="Shape 337"/>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338" name="Shape 338"/>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339" name="Shape 339"/>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340" name="Shape 340"/>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341" name="Shape 341"/>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345" name="Shape 345"/>
        <p:cNvGrpSpPr/>
        <p:nvPr/>
      </p:nvGrpSpPr>
      <p:grpSpPr>
        <a:xfrm>
          <a:off x="0" y="0"/>
          <a:ext cx="0" cy="0"/>
          <a:chOff x="0" y="0"/>
          <a:chExt cx="0" cy="0"/>
        </a:xfrm>
      </p:grpSpPr>
      <p:sp>
        <p:nvSpPr>
          <p:cNvPr id="346" name="Shape 346"/>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347" name="Shape 347"/>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348" name="Shape 348"/>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M.K.Gandhi</a:t>
            </a:r>
            <a:endParaRPr/>
          </a:p>
        </p:txBody>
      </p:sp>
      <p:sp>
        <p:nvSpPr>
          <p:cNvPr id="349" name="Shape 349"/>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350" name="Shape 350"/>
          <p:cNvSpPr txBox="1"/>
          <p:nvPr>
            <p:ph idx="1" type="body"/>
          </p:nvPr>
        </p:nvSpPr>
        <p:spPr>
          <a:xfrm>
            <a:off x="685800" y="50292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rgbClr val="FFFFFF"/>
              </a:buClr>
              <a:buFont typeface="Tahoma"/>
              <a:buNone/>
            </a:pPr>
            <a:r>
              <a:rPr b="0" i="0" lang="en-US" sz="2000" u="none">
                <a:solidFill>
                  <a:srgbClr val="FFFFFF"/>
                </a:solidFill>
                <a:latin typeface="Tahoma"/>
                <a:ea typeface="Tahoma"/>
                <a:cs typeface="Tahoma"/>
                <a:sym typeface="Tahoma"/>
              </a:rPr>
              <a:t>“A small body of determined spirits fired by an unquenchable faith in their mission can alter the course of history.” </a:t>
            </a:r>
            <a:br>
              <a:rPr b="0" i="0" lang="en-US" sz="2000" u="none">
                <a:solidFill>
                  <a:srgbClr val="FFFFFF"/>
                </a:solidFill>
                <a:latin typeface="Tahoma"/>
                <a:ea typeface="Tahoma"/>
                <a:cs typeface="Tahoma"/>
                <a:sym typeface="Tahoma"/>
              </a:rPr>
            </a:br>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M.K.Gandhi</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351" name="Shape 35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352" name="Shape 35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353" name="Shape 35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354" name="Shape 35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355" name="Shape 35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356" name="Shape 35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357" name="Shape 35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358" name="Shape 35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359" name="Shape 35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360" name="Shape 36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1" name="Shape 361"/>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2" name="Shape 362"/>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3" name="Shape 363"/>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4" name="Shape 364"/>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65" name="Shape 365"/>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66" name="Shape 366"/>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367" name="Shape 367"/>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368" name="Shape 368"/>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369" name="Shape 369"/>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370" name="Shape 370"/>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371" name="Shape 371"/>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372" name="Shape 37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376" name="Shape 376"/>
        <p:cNvGrpSpPr/>
        <p:nvPr/>
      </p:nvGrpSpPr>
      <p:grpSpPr>
        <a:xfrm>
          <a:off x="0" y="0"/>
          <a:ext cx="0" cy="0"/>
          <a:chOff x="0" y="0"/>
          <a:chExt cx="0" cy="0"/>
        </a:xfrm>
      </p:grpSpPr>
      <p:sp>
        <p:nvSpPr>
          <p:cNvPr id="377" name="Shape 377"/>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378" name="Shape 378"/>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379" name="Shape 379"/>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380" name="Shape 380"/>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381" name="Shape 381"/>
          <p:cNvSpPr txBox="1"/>
          <p:nvPr>
            <p:ph idx="1" type="body"/>
          </p:nvPr>
        </p:nvSpPr>
        <p:spPr>
          <a:xfrm>
            <a:off x="609600" y="49530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“Our scientific power has outrun our spiritual power. We have guided missiles and misguided men.” </a:t>
            </a:r>
            <a:endParaRPr/>
          </a:p>
          <a:p>
            <a:pPr indent="-342900" lvl="0" marL="342900" marR="0" rtl="0" algn="ctr">
              <a:lnSpc>
                <a:spcPct val="10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Martin Luther King</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382" name="Shape 38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383" name="Shape 38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384" name="Shape 38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385" name="Shape 38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386" name="Shape 38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387" name="Shape 38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388" name="Shape 38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389" name="Shape 38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390" name="Shape 39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391" name="Shape 39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2" name="Shape 392"/>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3" name="Shape 393"/>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4" name="Shape 394"/>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5" name="Shape 395"/>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396" name="Shape 396"/>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397" name="Shape 397"/>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398" name="Shape 398"/>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399" name="Shape 399"/>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400" name="Shape 400"/>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401" name="Shape 401"/>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Martin Luther King</a:t>
            </a:r>
            <a:endParaRPr/>
          </a:p>
        </p:txBody>
      </p:sp>
      <p:pic>
        <p:nvPicPr>
          <p:cNvPr id="402" name="Shape 402"/>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403" name="Shape 403"/>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407" name="Shape 407"/>
        <p:cNvGrpSpPr/>
        <p:nvPr/>
      </p:nvGrpSpPr>
      <p:grpSpPr>
        <a:xfrm>
          <a:off x="0" y="0"/>
          <a:ext cx="0" cy="0"/>
          <a:chOff x="0" y="0"/>
          <a:chExt cx="0" cy="0"/>
        </a:xfrm>
      </p:grpSpPr>
      <p:sp>
        <p:nvSpPr>
          <p:cNvPr id="408" name="Shape 408"/>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409" name="Shape 409"/>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410" name="Shape 410"/>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411" name="Shape 411"/>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412" name="Shape 412"/>
          <p:cNvSpPr txBox="1"/>
          <p:nvPr>
            <p:ph idx="1" type="body"/>
          </p:nvPr>
        </p:nvSpPr>
        <p:spPr>
          <a:xfrm>
            <a:off x="685800" y="48768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“Man must evolve for all human conflict a method which rejects revenge, aggression and retaliation. The foundation of such a method is love.”</a:t>
            </a:r>
            <a:endParaRPr b="0" i="0" sz="2000" u="none">
              <a:solidFill>
                <a:schemeClr val="lt1"/>
              </a:solidFill>
              <a:latin typeface="Tahoma"/>
              <a:ea typeface="Tahoma"/>
              <a:cs typeface="Tahoma"/>
              <a:sym typeface="Tahoma"/>
            </a:endParaRPr>
          </a:p>
          <a:p>
            <a:pPr indent="-342900" lvl="0" marL="342900" marR="0" rtl="0" algn="ctr">
              <a:lnSpc>
                <a:spcPct val="90000"/>
              </a:lnSpc>
              <a:spcBef>
                <a:spcPts val="400"/>
              </a:spcBef>
              <a:spcAft>
                <a:spcPts val="0"/>
              </a:spcAft>
              <a:buClr>
                <a:schemeClr val="dk1"/>
              </a:buClr>
              <a:buFont typeface="Tahoma"/>
              <a:buNone/>
            </a:pPr>
            <a:r>
              <a:t/>
            </a:r>
            <a:endParaRPr b="0" i="0" sz="20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Martin Luther King</a:t>
            </a:r>
            <a:endParaRPr b="0" i="0" sz="1400" u="none">
              <a:solidFill>
                <a:schemeClr val="lt1"/>
              </a:solidFill>
              <a:latin typeface="Tahoma"/>
              <a:ea typeface="Tahoma"/>
              <a:cs typeface="Tahoma"/>
              <a:sym typeface="Tahoma"/>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chemeClr val="lt1"/>
              </a:solidFill>
              <a:latin typeface="Tahoma"/>
              <a:ea typeface="Tahoma"/>
              <a:cs typeface="Tahoma"/>
              <a:sym typeface="Tahoma"/>
            </a:endParaRPr>
          </a:p>
        </p:txBody>
      </p:sp>
      <p:sp>
        <p:nvSpPr>
          <p:cNvPr id="413" name="Shape 41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414" name="Shape 41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415" name="Shape 41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416" name="Shape 41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417" name="Shape 41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418" name="Shape 41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419" name="Shape 41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420" name="Shape 42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421" name="Shape 42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422" name="Shape 42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3" name="Shape 423"/>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4" name="Shape 424"/>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5" name="Shape 425"/>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6" name="Shape 426"/>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27" name="Shape 427"/>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28" name="Shape 428"/>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429" name="Shape 429"/>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430" name="Shape 430"/>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431" name="Shape 431"/>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432" name="Shape 432"/>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Martin Luther King</a:t>
            </a:r>
            <a:endParaRPr/>
          </a:p>
        </p:txBody>
      </p:sp>
      <p:pic>
        <p:nvPicPr>
          <p:cNvPr id="433" name="Shape 433"/>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434" name="Shape 43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438" name="Shape 438"/>
        <p:cNvGrpSpPr/>
        <p:nvPr/>
      </p:nvGrpSpPr>
      <p:grpSpPr>
        <a:xfrm>
          <a:off x="0" y="0"/>
          <a:ext cx="0" cy="0"/>
          <a:chOff x="0" y="0"/>
          <a:chExt cx="0" cy="0"/>
        </a:xfrm>
      </p:grpSpPr>
      <p:sp>
        <p:nvSpPr>
          <p:cNvPr id="439" name="Shape 439"/>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440" name="Shape 440"/>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441" name="Shape 441"/>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442" name="Shape 442"/>
          <p:cNvSpPr txBox="1"/>
          <p:nvPr/>
        </p:nvSpPr>
        <p:spPr>
          <a:xfrm>
            <a:off x="563880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Martin Luther King</a:t>
            </a:r>
            <a:endParaRPr/>
          </a:p>
        </p:txBody>
      </p:sp>
      <p:sp>
        <p:nvSpPr>
          <p:cNvPr id="443" name="Shape 443"/>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444" name="Shape 444"/>
          <p:cNvSpPr txBox="1"/>
          <p:nvPr>
            <p:ph idx="1" type="body"/>
          </p:nvPr>
        </p:nvSpPr>
        <p:spPr>
          <a:xfrm>
            <a:off x="685800" y="48768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ultimate measure of a man is not where he stands in moments of comfort and convenience, but where he stands at times of challenge and controversy.”</a:t>
            </a:r>
            <a:endParaRPr b="0" i="0" sz="2000" u="none">
              <a:solidFill>
                <a:schemeClr val="lt1"/>
              </a:solidFill>
              <a:latin typeface="Tahoma"/>
              <a:ea typeface="Tahoma"/>
              <a:cs typeface="Tahoma"/>
              <a:sym typeface="Tahoma"/>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Martin Luther King</a:t>
            </a:r>
            <a:endParaRPr b="0" i="0" sz="1400" u="none">
              <a:solidFill>
                <a:schemeClr val="lt1"/>
              </a:solidFill>
              <a:latin typeface="Tahoma"/>
              <a:ea typeface="Tahoma"/>
              <a:cs typeface="Tahoma"/>
              <a:sym typeface="Tahoma"/>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chemeClr val="lt1"/>
              </a:solidFill>
              <a:latin typeface="Tahoma"/>
              <a:ea typeface="Tahoma"/>
              <a:cs typeface="Tahoma"/>
              <a:sym typeface="Tahoma"/>
            </a:endParaRPr>
          </a:p>
        </p:txBody>
      </p:sp>
      <p:sp>
        <p:nvSpPr>
          <p:cNvPr id="445" name="Shape 44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446" name="Shape 44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447" name="Shape 44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448" name="Shape 44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449" name="Shape 44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450" name="Shape 45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451" name="Shape 45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452" name="Shape 45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453" name="Shape 45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454" name="Shape 45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5" name="Shape 455"/>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6" name="Shape 456"/>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7" name="Shape 457"/>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8" name="Shape 458"/>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59" name="Shape 459"/>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60" name="Shape 460"/>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461" name="Shape 461"/>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462" name="Shape 462"/>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463" name="Shape 463"/>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464" name="Shape 464"/>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465" name="Shape 465"/>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469" name="Shape 469"/>
        <p:cNvGrpSpPr/>
        <p:nvPr/>
      </p:nvGrpSpPr>
      <p:grpSpPr>
        <a:xfrm>
          <a:off x="0" y="0"/>
          <a:ext cx="0" cy="0"/>
          <a:chOff x="0" y="0"/>
          <a:chExt cx="0" cy="0"/>
        </a:xfrm>
      </p:grpSpPr>
      <p:sp>
        <p:nvSpPr>
          <p:cNvPr id="470" name="Shape 470"/>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471" name="Shape 471"/>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472" name="Shape 472"/>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473" name="Shape 473"/>
          <p:cNvSpPr txBox="1"/>
          <p:nvPr/>
        </p:nvSpPr>
        <p:spPr>
          <a:xfrm>
            <a:off x="563880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sp>
        <p:nvSpPr>
          <p:cNvPr id="474" name="Shape 474"/>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p:txBody>
      </p:sp>
      <p:sp>
        <p:nvSpPr>
          <p:cNvPr id="475" name="Shape 475"/>
          <p:cNvSpPr txBox="1"/>
          <p:nvPr>
            <p:ph idx="1" type="body"/>
          </p:nvPr>
        </p:nvSpPr>
        <p:spPr>
          <a:xfrm>
            <a:off x="685800" y="51816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“Force is all-conquering, but its victories are short-lived.” </a:t>
            </a:r>
            <a:endParaRPr/>
          </a:p>
          <a:p>
            <a:pPr indent="-342900" lvl="0" marL="342900" marR="0" rtl="0" algn="ctr">
              <a:lnSpc>
                <a:spcPct val="10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476" name="Shape 47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477" name="Shape 47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478" name="Shape 47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479" name="Shape 47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480" name="Shape 48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481" name="Shape 48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482" name="Shape 48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483" name="Shape 48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484" name="Shape 48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485" name="Shape 48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6" name="Shape 486"/>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7" name="Shape 487"/>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8" name="Shape 488"/>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89" name="Shape 489"/>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490" name="Shape 490"/>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491" name="Shape 491"/>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492" name="Shape 492"/>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493" name="Shape 493"/>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494" name="Shape 494"/>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495" name="Shape 495"/>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496" name="Shape 49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00" name="Shape 500"/>
        <p:cNvGrpSpPr/>
        <p:nvPr/>
      </p:nvGrpSpPr>
      <p:grpSpPr>
        <a:xfrm>
          <a:off x="0" y="0"/>
          <a:ext cx="0" cy="0"/>
          <a:chOff x="0" y="0"/>
          <a:chExt cx="0" cy="0"/>
        </a:xfrm>
      </p:grpSpPr>
      <p:sp>
        <p:nvSpPr>
          <p:cNvPr id="501" name="Shape 501"/>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502" name="Shape 502"/>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503" name="Shape 503"/>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504" name="Shape 504"/>
          <p:cNvSpPr txBox="1"/>
          <p:nvPr/>
        </p:nvSpPr>
        <p:spPr>
          <a:xfrm>
            <a:off x="563880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sp>
        <p:nvSpPr>
          <p:cNvPr id="505" name="Shape 505"/>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p:txBody>
      </p:sp>
      <p:sp>
        <p:nvSpPr>
          <p:cNvPr id="506" name="Shape 506"/>
          <p:cNvSpPr txBox="1"/>
          <p:nvPr>
            <p:ph idx="1" type="body"/>
          </p:nvPr>
        </p:nvSpPr>
        <p:spPr>
          <a:xfrm>
            <a:off x="609600" y="50292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“Always bear in mind that your own resolution to succeed is more important than any one thing.”</a:t>
            </a:r>
            <a:endParaRPr/>
          </a:p>
          <a:p>
            <a:pPr indent="-342900" lvl="0" marL="342900" marR="0" rtl="0" algn="ctr">
              <a:lnSpc>
                <a:spcPct val="10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507" name="Shape 50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508" name="Shape 50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509" name="Shape 50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510" name="Shape 51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511" name="Shape 51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512" name="Shape 51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513" name="Shape 51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514" name="Shape 51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515" name="Shape 51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516" name="Shape 51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7" name="Shape 517"/>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8" name="Shape 518"/>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19" name="Shape 519"/>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0" name="Shape 520"/>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21" name="Shape 521"/>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22" name="Shape 522"/>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523" name="Shape 523"/>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524" name="Shape 524"/>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525" name="Shape 525"/>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526" name="Shape 526"/>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527" name="Shape 527"/>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31" name="Shape 531"/>
        <p:cNvGrpSpPr/>
        <p:nvPr/>
      </p:nvGrpSpPr>
      <p:grpSpPr>
        <a:xfrm>
          <a:off x="0" y="0"/>
          <a:ext cx="0" cy="0"/>
          <a:chOff x="0" y="0"/>
          <a:chExt cx="0" cy="0"/>
        </a:xfrm>
      </p:grpSpPr>
      <p:sp>
        <p:nvSpPr>
          <p:cNvPr id="532" name="Shape 532"/>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533" name="Shape 533"/>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534" name="Shape 534"/>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535" name="Shape 535"/>
          <p:cNvSpPr txBox="1"/>
          <p:nvPr/>
        </p:nvSpPr>
        <p:spPr>
          <a:xfrm>
            <a:off x="563880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sp>
        <p:nvSpPr>
          <p:cNvPr id="536" name="Shape 536"/>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p:txBody>
      </p:sp>
      <p:sp>
        <p:nvSpPr>
          <p:cNvPr id="537" name="Shape 537"/>
          <p:cNvSpPr txBox="1"/>
          <p:nvPr>
            <p:ph idx="1" type="body"/>
          </p:nvPr>
        </p:nvSpPr>
        <p:spPr>
          <a:xfrm>
            <a:off x="609600" y="51816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“Am I not destroying my enemies when I make friends of them?” </a:t>
            </a:r>
            <a:endParaRPr/>
          </a:p>
          <a:p>
            <a:pPr indent="-342900" lvl="0" marL="342900" marR="0" rtl="0" algn="ctr">
              <a:lnSpc>
                <a:spcPct val="100000"/>
              </a:lnSpc>
              <a:spcBef>
                <a:spcPts val="0"/>
              </a:spcBef>
              <a:spcAft>
                <a:spcPts val="0"/>
              </a:spcAft>
              <a:buClr>
                <a:schemeClr val="dk1"/>
              </a:buClr>
              <a:buFont typeface="Tahoma"/>
              <a:buNone/>
            </a:pPr>
            <a:r>
              <a:t/>
            </a:r>
            <a:endParaRPr b="0" i="0" sz="2000" u="none">
              <a:solidFill>
                <a:srgbClr val="FFCC00"/>
              </a:solidFill>
              <a:latin typeface="Tahoma"/>
              <a:ea typeface="Tahoma"/>
              <a:cs typeface="Tahoma"/>
              <a:sym typeface="Tahoma"/>
            </a:endParaRPr>
          </a:p>
          <a:p>
            <a:pPr indent="-342900" lvl="0" marL="34290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538" name="Shape 53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539" name="Shape 53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540" name="Shape 54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541" name="Shape 54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542" name="Shape 54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543" name="Shape 54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544" name="Shape 54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545" name="Shape 54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546" name="Shape 54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547" name="Shape 54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8" name="Shape 548"/>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49" name="Shape 549"/>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0" name="Shape 550"/>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1" name="Shape 551"/>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52" name="Shape 552"/>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53" name="Shape 553"/>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554" name="Shape 554"/>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555" name="Shape 555"/>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556" name="Shape 556"/>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557" name="Shape 557"/>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558" name="Shape 55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62" name="Shape 562"/>
        <p:cNvGrpSpPr/>
        <p:nvPr/>
      </p:nvGrpSpPr>
      <p:grpSpPr>
        <a:xfrm>
          <a:off x="0" y="0"/>
          <a:ext cx="0" cy="0"/>
          <a:chOff x="0" y="0"/>
          <a:chExt cx="0" cy="0"/>
        </a:xfrm>
      </p:grpSpPr>
      <p:sp>
        <p:nvSpPr>
          <p:cNvPr id="563" name="Shape 563"/>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564" name="Shape 564"/>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565" name="Shape 565"/>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566" name="Shape 566"/>
          <p:cNvSpPr txBox="1"/>
          <p:nvPr/>
        </p:nvSpPr>
        <p:spPr>
          <a:xfrm>
            <a:off x="563880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sp>
        <p:nvSpPr>
          <p:cNvPr id="567" name="Shape 567"/>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p:txBody>
      </p:sp>
      <p:sp>
        <p:nvSpPr>
          <p:cNvPr id="568" name="Shape 568"/>
          <p:cNvSpPr txBox="1"/>
          <p:nvPr>
            <p:ph idx="1" type="body"/>
          </p:nvPr>
        </p:nvSpPr>
        <p:spPr>
          <a:xfrm>
            <a:off x="609600" y="47244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Font typeface="Tahoma"/>
              <a:buNone/>
            </a:pPr>
            <a:r>
              <a:t/>
            </a:r>
            <a:endParaRPr b="0" i="0" sz="18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am a firm believer in the people. If given the truth, they can be depended upon to meet any national crises. The great point is to bring them the real facts.” </a:t>
            </a:r>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569" name="Shape 56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570" name="Shape 57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571" name="Shape 57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572" name="Shape 57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573" name="Shape 57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574" name="Shape 57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575" name="Shape 57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576" name="Shape 57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577" name="Shape 57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578" name="Shape 57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79" name="Shape 579"/>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0" name="Shape 580"/>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1" name="Shape 581"/>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2" name="Shape 582"/>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83" name="Shape 583"/>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584" name="Shape 584"/>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585" name="Shape 585"/>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586" name="Shape 586"/>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587" name="Shape 587"/>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588" name="Shape 588"/>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589" name="Shape 589"/>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38" name="Shape 38"/>
        <p:cNvGrpSpPr/>
        <p:nvPr/>
      </p:nvGrpSpPr>
      <p:grpSpPr>
        <a:xfrm>
          <a:off x="0" y="0"/>
          <a:ext cx="0" cy="0"/>
          <a:chOff x="0" y="0"/>
          <a:chExt cx="0" cy="0"/>
        </a:xfrm>
      </p:grpSpPr>
      <p:pic>
        <p:nvPicPr>
          <p:cNvPr id="39" name="Shape 39"/>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40" name="Shape 40"/>
          <p:cNvPicPr preferRelativeResize="0"/>
          <p:nvPr/>
        </p:nvPicPr>
        <p:blipFill rotWithShape="1">
          <a:blip r:embed="rId4">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41" name="Shape 41"/>
          <p:cNvPicPr preferRelativeResize="0"/>
          <p:nvPr/>
        </p:nvPicPr>
        <p:blipFill rotWithShape="1">
          <a:blip r:embed="rId5">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42" name="Shape 42"/>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43" name="Shape 43"/>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44" name="Shape 44"/>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Nelson Mandela</a:t>
            </a:r>
            <a:endParaRPr/>
          </a:p>
        </p:txBody>
      </p:sp>
      <p:sp>
        <p:nvSpPr>
          <p:cNvPr id="45" name="Shape 45"/>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Sir Winston Churchill</a:t>
            </a:r>
            <a:endParaRPr/>
          </a:p>
        </p:txBody>
      </p:sp>
      <p:sp>
        <p:nvSpPr>
          <p:cNvPr id="46" name="Shape 46"/>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M.K.Gandhi</a:t>
            </a:r>
            <a:endParaRPr/>
          </a:p>
        </p:txBody>
      </p:sp>
      <p:sp>
        <p:nvSpPr>
          <p:cNvPr id="47" name="Shape 47"/>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Martin Luther King</a:t>
            </a:r>
            <a:endParaRPr/>
          </a:p>
        </p:txBody>
      </p:sp>
      <p:sp>
        <p:nvSpPr>
          <p:cNvPr id="48" name="Shape 48"/>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Abraham Lincoln</a:t>
            </a:r>
            <a:endParaRPr/>
          </a:p>
        </p:txBody>
      </p:sp>
      <p:sp>
        <p:nvSpPr>
          <p:cNvPr id="49" name="Shape 4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50" name="Shape 5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51" name="Shape 5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52" name="Shape 5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53" name="Shape 5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54" name="Shape 5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55" name="Shape 5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56" name="Shape 5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57" name="Shape 5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58" name="Shape 5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59" name="Shape 59"/>
          <p:cNvSpPr txBox="1"/>
          <p:nvPr/>
        </p:nvSpPr>
        <p:spPr>
          <a:xfrm>
            <a:off x="2362200" y="5105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60" name="Shape 60"/>
          <p:cNvCxnSpPr/>
          <p:nvPr/>
        </p:nvCxnSpPr>
        <p:spPr>
          <a:xfrm>
            <a:off x="2514600" y="54864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593" name="Shape 593"/>
        <p:cNvGrpSpPr/>
        <p:nvPr/>
      </p:nvGrpSpPr>
      <p:grpSpPr>
        <a:xfrm>
          <a:off x="0" y="0"/>
          <a:ext cx="0" cy="0"/>
          <a:chOff x="0" y="0"/>
          <a:chExt cx="0" cy="0"/>
        </a:xfrm>
      </p:grpSpPr>
      <p:sp>
        <p:nvSpPr>
          <p:cNvPr id="594" name="Shape 594"/>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595" name="Shape 595"/>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596" name="Shape 596"/>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597" name="Shape 597"/>
          <p:cNvSpPr txBox="1"/>
          <p:nvPr/>
        </p:nvSpPr>
        <p:spPr>
          <a:xfrm>
            <a:off x="563880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sp>
        <p:nvSpPr>
          <p:cNvPr id="598" name="Shape 598"/>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p:txBody>
      </p:sp>
      <p:sp>
        <p:nvSpPr>
          <p:cNvPr id="599" name="Shape 599"/>
          <p:cNvSpPr txBox="1"/>
          <p:nvPr>
            <p:ph idx="1" type="body"/>
          </p:nvPr>
        </p:nvSpPr>
        <p:spPr>
          <a:xfrm>
            <a:off x="685800" y="48768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“When I do good, I feel good; when I do bad, I feel bad, and that is my religion.”</a:t>
            </a:r>
            <a:endParaRPr/>
          </a:p>
          <a:p>
            <a:pPr indent="-342900" lvl="0" marL="342900" marR="0" rtl="0" algn="ctr">
              <a:lnSpc>
                <a:spcPct val="90000"/>
              </a:lnSpc>
              <a:spcBef>
                <a:spcPts val="0"/>
              </a:spcBef>
              <a:spcAft>
                <a:spcPts val="0"/>
              </a:spcAft>
              <a:buClr>
                <a:schemeClr val="dk1"/>
              </a:buClr>
              <a:buFont typeface="Tahoma"/>
              <a:buNone/>
            </a:pPr>
            <a:r>
              <a:t/>
            </a:r>
            <a:endParaRPr b="0" i="0" sz="2000" u="none">
              <a:solidFill>
                <a:srgbClr val="FFCC00"/>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Abraham Lincoln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600" name="Shape 60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601" name="Shape 60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602" name="Shape 60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603" name="Shape 60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604" name="Shape 60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605" name="Shape 60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606" name="Shape 60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607" name="Shape 60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608" name="Shape 60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609" name="Shape 60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0" name="Shape 610"/>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1" name="Shape 611"/>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2" name="Shape 612"/>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3" name="Shape 613"/>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14" name="Shape 614"/>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15" name="Shape 615"/>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616" name="Shape 616"/>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617" name="Shape 617"/>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618" name="Shape 618"/>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pic>
        <p:nvPicPr>
          <p:cNvPr id="619" name="Shape 619"/>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620" name="Shape 62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624" name="Shape 624"/>
        <p:cNvGrpSpPr/>
        <p:nvPr/>
      </p:nvGrpSpPr>
      <p:grpSpPr>
        <a:xfrm>
          <a:off x="0" y="0"/>
          <a:ext cx="0" cy="0"/>
          <a:chOff x="0" y="0"/>
          <a:chExt cx="0" cy="0"/>
        </a:xfrm>
      </p:grpSpPr>
      <p:pic>
        <p:nvPicPr>
          <p:cNvPr id="625" name="Shape 625"/>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626" name="Shape 626"/>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627" name="Shape 627"/>
          <p:cNvPicPr preferRelativeResize="0"/>
          <p:nvPr/>
        </p:nvPicPr>
        <p:blipFill rotWithShape="1">
          <a:blip r:embed="rId5">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sp>
        <p:nvSpPr>
          <p:cNvPr id="628" name="Shape 628"/>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Walt Disney</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Disney World</a:t>
            </a:r>
            <a:endParaRPr/>
          </a:p>
        </p:txBody>
      </p:sp>
      <p:pic>
        <p:nvPicPr>
          <p:cNvPr id="629" name="Shape 629"/>
          <p:cNvPicPr preferRelativeResize="0"/>
          <p:nvPr/>
        </p:nvPicPr>
        <p:blipFill rotWithShape="1">
          <a:blip r:embed="rId6">
            <a:alphaModFix/>
          </a:blip>
          <a:srcRect b="0" l="0" r="0" t="0"/>
          <a:stretch/>
        </p:blipFill>
        <p:spPr>
          <a:xfrm>
            <a:off x="7467600" y="1905000"/>
            <a:ext cx="1717675" cy="2209800"/>
          </a:xfrm>
          <a:prstGeom prst="rect">
            <a:avLst/>
          </a:prstGeom>
          <a:noFill/>
          <a:ln cap="flat" cmpd="sng" w="9525">
            <a:solidFill>
              <a:schemeClr val="lt2"/>
            </a:solidFill>
            <a:prstDash val="solid"/>
            <a:miter lim="8000"/>
            <a:headEnd len="med" w="med" type="none"/>
            <a:tailEnd len="med" w="med" type="none"/>
          </a:ln>
        </p:spPr>
      </p:pic>
      <p:pic>
        <p:nvPicPr>
          <p:cNvPr id="630" name="Shape 630"/>
          <p:cNvPicPr preferRelativeResize="0"/>
          <p:nvPr/>
        </p:nvPicPr>
        <p:blipFill rotWithShape="1">
          <a:blip r:embed="rId7">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sp>
        <p:nvSpPr>
          <p:cNvPr id="631" name="Shape 631"/>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Henry Ford</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Ford Motors</a:t>
            </a:r>
            <a:endParaRPr/>
          </a:p>
        </p:txBody>
      </p:sp>
      <p:sp>
        <p:nvSpPr>
          <p:cNvPr id="632" name="Shape 632"/>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Bill Gates</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Microsoft</a:t>
            </a:r>
            <a:endParaRPr/>
          </a:p>
        </p:txBody>
      </p:sp>
      <p:sp>
        <p:nvSpPr>
          <p:cNvPr id="633" name="Shape 633"/>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Google</a:t>
            </a:r>
            <a:endParaRPr/>
          </a:p>
        </p:txBody>
      </p:sp>
      <p:sp>
        <p:nvSpPr>
          <p:cNvPr id="634" name="Shape 634"/>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Akio Morita</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Sony</a:t>
            </a:r>
            <a:endParaRPr/>
          </a:p>
        </p:txBody>
      </p:sp>
      <p:sp>
        <p:nvSpPr>
          <p:cNvPr id="635" name="Shape 63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636" name="Shape 63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637" name="Shape 63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638" name="Shape 63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639" name="Shape 63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640" name="Shape 64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641" name="Shape 64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642" name="Shape 64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643" name="Shape 64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644" name="Shape 64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645" name="Shape 645"/>
          <p:cNvSpPr txBox="1"/>
          <p:nvPr/>
        </p:nvSpPr>
        <p:spPr>
          <a:xfrm>
            <a:off x="2362200" y="5105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646" name="Shape 646"/>
          <p:cNvCxnSpPr/>
          <p:nvPr/>
        </p:nvCxnSpPr>
        <p:spPr>
          <a:xfrm>
            <a:off x="2514600" y="54864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650" name="Shape 650"/>
        <p:cNvGrpSpPr/>
        <p:nvPr/>
      </p:nvGrpSpPr>
      <p:grpSpPr>
        <a:xfrm>
          <a:off x="0" y="0"/>
          <a:ext cx="0" cy="0"/>
          <a:chOff x="0" y="0"/>
          <a:chExt cx="0" cy="0"/>
        </a:xfrm>
      </p:grpSpPr>
      <p:pic>
        <p:nvPicPr>
          <p:cNvPr id="651" name="Shape 651"/>
          <p:cNvPicPr preferRelativeResize="0"/>
          <p:nvPr/>
        </p:nvPicPr>
        <p:blipFill rotWithShape="1">
          <a:blip r:embed="rId3">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sp>
        <p:nvSpPr>
          <p:cNvPr id="652" name="Shape 652"/>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Walt Disney</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Disney World</a:t>
            </a:r>
            <a:endParaRPr/>
          </a:p>
        </p:txBody>
      </p:sp>
      <p:pic>
        <p:nvPicPr>
          <p:cNvPr id="653" name="Shape 653"/>
          <p:cNvPicPr preferRelativeResize="0"/>
          <p:nvPr/>
        </p:nvPicPr>
        <p:blipFill rotWithShape="1">
          <a:blip r:embed="rId4">
            <a:alphaModFix/>
          </a:blip>
          <a:srcRect b="0" l="0" r="0" t="0"/>
          <a:stretch/>
        </p:blipFill>
        <p:spPr>
          <a:xfrm>
            <a:off x="7467600" y="1905000"/>
            <a:ext cx="1717675" cy="2209800"/>
          </a:xfrm>
          <a:prstGeom prst="rect">
            <a:avLst/>
          </a:prstGeom>
          <a:noFill/>
          <a:ln cap="flat" cmpd="sng" w="9525">
            <a:solidFill>
              <a:schemeClr val="lt2"/>
            </a:solidFill>
            <a:prstDash val="solid"/>
            <a:miter lim="8000"/>
            <a:headEnd len="med" w="med" type="none"/>
            <a:tailEnd len="med" w="med" type="none"/>
          </a:ln>
        </p:spPr>
      </p:pic>
      <p:pic>
        <p:nvPicPr>
          <p:cNvPr id="654" name="Shape 654"/>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sp>
        <p:nvSpPr>
          <p:cNvPr id="655" name="Shape 655"/>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656" name="Shape 656"/>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657" name="Shape 657"/>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Larry Page</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Google</a:t>
            </a:r>
            <a:endParaRPr/>
          </a:p>
        </p:txBody>
      </p:sp>
      <p:sp>
        <p:nvSpPr>
          <p:cNvPr id="658" name="Shape 658"/>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659" name="Shape 659"/>
          <p:cNvSpPr txBox="1"/>
          <p:nvPr>
            <p:ph idx="1" type="body"/>
          </p:nvPr>
        </p:nvSpPr>
        <p:spPr>
          <a:xfrm>
            <a:off x="685800" y="52578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“It's kind of fun to do the impossible.” </a:t>
            </a:r>
            <a:endParaRPr/>
          </a:p>
          <a:p>
            <a:pPr indent="-342900" lvl="0" marL="342900" marR="0" rtl="0" algn="ctr">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Walt Disney</a:t>
            </a:r>
            <a:endParaRPr/>
          </a:p>
          <a:p>
            <a:pPr indent="-342900" lvl="0" marL="342900" marR="0" rtl="0" algn="ctr">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660" name="Shape 66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661" name="Shape 66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662" name="Shape 66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663" name="Shape 66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664" name="Shape 66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665" name="Shape 66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666" name="Shape 66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667" name="Shape 66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668" name="Shape 66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669" name="Shape 66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70" name="Shape 670"/>
          <p:cNvPicPr preferRelativeResize="0"/>
          <p:nvPr/>
        </p:nvPicPr>
        <p:blipFill rotWithShape="1">
          <a:blip r:embed="rId6">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671" name="Shape 671"/>
          <p:cNvPicPr preferRelativeResize="0"/>
          <p:nvPr/>
        </p:nvPicPr>
        <p:blipFill rotWithShape="1">
          <a:blip r:embed="rId7">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sp>
        <p:nvSpPr>
          <p:cNvPr id="672" name="Shape 67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676" name="Shape 676"/>
        <p:cNvGrpSpPr/>
        <p:nvPr/>
      </p:nvGrpSpPr>
      <p:grpSpPr>
        <a:xfrm>
          <a:off x="0" y="0"/>
          <a:ext cx="0" cy="0"/>
          <a:chOff x="0" y="0"/>
          <a:chExt cx="0" cy="0"/>
        </a:xfrm>
      </p:grpSpPr>
      <p:sp>
        <p:nvSpPr>
          <p:cNvPr id="677" name="Shape 677"/>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678" name="Shape 678"/>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679" name="Shape 679"/>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680" name="Shape 680"/>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Larry Page</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Google</a:t>
            </a:r>
            <a:endParaRPr/>
          </a:p>
        </p:txBody>
      </p:sp>
      <p:sp>
        <p:nvSpPr>
          <p:cNvPr id="681" name="Shape 681"/>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682" name="Shape 682"/>
          <p:cNvSpPr txBox="1"/>
          <p:nvPr>
            <p:ph idx="1" type="body"/>
          </p:nvPr>
        </p:nvSpPr>
        <p:spPr>
          <a:xfrm>
            <a:off x="685800" y="51054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dream, I test my dreams against my beliefs, I dare to take risks, and I execute my vision to make those dreams come true.”</a:t>
            </a:r>
            <a:r>
              <a:rPr b="0" i="0" lang="en-US" sz="1800" u="none">
                <a:solidFill>
                  <a:schemeClr val="lt1"/>
                </a:solidFill>
                <a:latin typeface="Tahoma"/>
                <a:ea typeface="Tahoma"/>
                <a:cs typeface="Tahoma"/>
                <a:sym typeface="Tahoma"/>
              </a:rPr>
              <a:t> </a:t>
            </a:r>
            <a:endParaRPr/>
          </a:p>
          <a:p>
            <a:pPr indent="-342900" lvl="0" marL="342900" marR="0" rtl="0" algn="ctr">
              <a:lnSpc>
                <a:spcPct val="90000"/>
              </a:lnSpc>
              <a:spcBef>
                <a:spcPts val="0"/>
              </a:spcBef>
              <a:spcAft>
                <a:spcPts val="0"/>
              </a:spcAft>
              <a:buClr>
                <a:schemeClr val="dk1"/>
              </a:buClr>
              <a:buFont typeface="Tahoma"/>
              <a:buNone/>
            </a:pPr>
            <a:r>
              <a:t/>
            </a:r>
            <a:endParaRPr b="0" i="0" sz="1200" u="none">
              <a:solidFill>
                <a:srgbClr val="FFCC00"/>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Walt Disney</a:t>
            </a:r>
            <a:endParaRPr/>
          </a:p>
          <a:p>
            <a:pPr indent="-342900" lvl="0" marL="342900" marR="0" rtl="0" algn="l">
              <a:lnSpc>
                <a:spcPct val="90000"/>
              </a:lnSpc>
              <a:spcBef>
                <a:spcPts val="280"/>
              </a:spcBef>
              <a:spcAft>
                <a:spcPts val="0"/>
              </a:spcAft>
              <a:buClr>
                <a:schemeClr val="dk1"/>
              </a:buClr>
              <a:buFont typeface="Tahoma"/>
              <a:buNone/>
            </a:pPr>
            <a:r>
              <a:t/>
            </a:r>
            <a:endParaRPr b="0" i="0" sz="1400" u="none">
              <a:solidFill>
                <a:schemeClr val="lt1"/>
              </a:solidFill>
              <a:latin typeface="Tahoma"/>
              <a:ea typeface="Tahoma"/>
              <a:cs typeface="Tahoma"/>
              <a:sym typeface="Tahoma"/>
            </a:endParaRPr>
          </a:p>
          <a:p>
            <a:pPr indent="-342900" lvl="0" marL="342900" marR="0" rtl="0" algn="l">
              <a:lnSpc>
                <a:spcPct val="90000"/>
              </a:lnSpc>
              <a:spcBef>
                <a:spcPts val="360"/>
              </a:spcBef>
              <a:spcAft>
                <a:spcPts val="0"/>
              </a:spcAft>
              <a:buClr>
                <a:schemeClr val="dk1"/>
              </a:buClr>
              <a:buFont typeface="Tahoma"/>
              <a:buNone/>
            </a:pPr>
            <a:r>
              <a:t/>
            </a:r>
            <a:endParaRPr b="0" i="0" sz="1800" u="none">
              <a:solidFill>
                <a:schemeClr val="lt1"/>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chemeClr val="lt1"/>
              </a:solidFill>
              <a:latin typeface="Tahoma"/>
              <a:ea typeface="Tahoma"/>
              <a:cs typeface="Tahoma"/>
              <a:sym typeface="Tahoma"/>
            </a:endParaRPr>
          </a:p>
        </p:txBody>
      </p:sp>
      <p:sp>
        <p:nvSpPr>
          <p:cNvPr id="683" name="Shape 68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684" name="Shape 68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685" name="Shape 68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686" name="Shape 68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687" name="Shape 68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688" name="Shape 68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689" name="Shape 68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690" name="Shape 69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691" name="Shape 69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692" name="Shape 69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693" name="Shape 693"/>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694" name="Shape 694"/>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695" name="Shape 695"/>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696" name="Shape 696"/>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697" name="Shape 697"/>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698" name="Shape 69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702" name="Shape 702"/>
        <p:cNvGrpSpPr/>
        <p:nvPr/>
      </p:nvGrpSpPr>
      <p:grpSpPr>
        <a:xfrm>
          <a:off x="0" y="0"/>
          <a:ext cx="0" cy="0"/>
          <a:chOff x="0" y="0"/>
          <a:chExt cx="0" cy="0"/>
        </a:xfrm>
      </p:grpSpPr>
      <p:sp>
        <p:nvSpPr>
          <p:cNvPr id="703" name="Shape 703"/>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704" name="Shape 704"/>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705" name="Shape 705"/>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706" name="Shape 706"/>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Larry Page</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Google</a:t>
            </a:r>
            <a:endParaRPr/>
          </a:p>
        </p:txBody>
      </p:sp>
      <p:sp>
        <p:nvSpPr>
          <p:cNvPr id="707" name="Shape 707"/>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Akio Morita</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Sony</a:t>
            </a:r>
            <a:endParaRPr/>
          </a:p>
        </p:txBody>
      </p:sp>
      <p:sp>
        <p:nvSpPr>
          <p:cNvPr id="708" name="Shape 708"/>
          <p:cNvSpPr txBox="1"/>
          <p:nvPr>
            <p:ph idx="1" type="body"/>
          </p:nvPr>
        </p:nvSpPr>
        <p:spPr>
          <a:xfrm>
            <a:off x="685800" y="50292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The company is the pioneer and as such will always be the seeker of unknown.”</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Morita</a:t>
            </a:r>
            <a:endParaRPr/>
          </a:p>
          <a:p>
            <a:pPr indent="-342900" lvl="0" marL="342900" marR="0" rtl="0" algn="l">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l">
              <a:lnSpc>
                <a:spcPct val="90000"/>
              </a:lnSpc>
              <a:spcBef>
                <a:spcPts val="360"/>
              </a:spcBef>
              <a:spcAft>
                <a:spcPts val="0"/>
              </a:spcAft>
              <a:buClr>
                <a:schemeClr val="dk1"/>
              </a:buClr>
              <a:buFont typeface="Tahoma"/>
              <a:buNone/>
            </a:pPr>
            <a:r>
              <a:t/>
            </a:r>
            <a:endParaRPr b="0" i="0" sz="1800" u="none">
              <a:solidFill>
                <a:schemeClr val="lt1"/>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chemeClr val="lt1"/>
              </a:solidFill>
              <a:latin typeface="Tahoma"/>
              <a:ea typeface="Tahoma"/>
              <a:cs typeface="Tahoma"/>
              <a:sym typeface="Tahoma"/>
            </a:endParaRPr>
          </a:p>
        </p:txBody>
      </p:sp>
      <p:sp>
        <p:nvSpPr>
          <p:cNvPr id="709" name="Shape 70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710" name="Shape 71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711" name="Shape 71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712" name="Shape 71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713" name="Shape 71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714" name="Shape 71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715" name="Shape 71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716" name="Shape 71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717" name="Shape 71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718" name="Shape 71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19" name="Shape 719"/>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720" name="Shape 720"/>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721" name="Shape 721"/>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722" name="Shape 722"/>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723" name="Shape 723"/>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724" name="Shape 72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728" name="Shape 728"/>
        <p:cNvGrpSpPr/>
        <p:nvPr/>
      </p:nvGrpSpPr>
      <p:grpSpPr>
        <a:xfrm>
          <a:off x="0" y="0"/>
          <a:ext cx="0" cy="0"/>
          <a:chOff x="0" y="0"/>
          <a:chExt cx="0" cy="0"/>
        </a:xfrm>
      </p:grpSpPr>
      <p:sp>
        <p:nvSpPr>
          <p:cNvPr id="729" name="Shape 729"/>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730" name="Shape 730"/>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731" name="Shape 731"/>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732" name="Shape 732"/>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Larry Page</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Google</a:t>
            </a:r>
            <a:endParaRPr/>
          </a:p>
        </p:txBody>
      </p:sp>
      <p:sp>
        <p:nvSpPr>
          <p:cNvPr id="733" name="Shape 733"/>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Akio Morita</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Sony</a:t>
            </a:r>
            <a:endParaRPr/>
          </a:p>
        </p:txBody>
      </p:sp>
      <p:sp>
        <p:nvSpPr>
          <p:cNvPr id="734" name="Shape 734"/>
          <p:cNvSpPr txBox="1"/>
          <p:nvPr>
            <p:ph idx="1" type="body"/>
          </p:nvPr>
        </p:nvSpPr>
        <p:spPr>
          <a:xfrm>
            <a:off x="685800" y="51816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“Flawless execution separates us from others.” </a:t>
            </a:r>
            <a:endParaRPr b="0" i="0" sz="1600" u="none">
              <a:solidFill>
                <a:schemeClr val="lt1"/>
              </a:solidFill>
              <a:latin typeface="Tahoma"/>
              <a:ea typeface="Tahoma"/>
              <a:cs typeface="Tahoma"/>
              <a:sym typeface="Tahoma"/>
            </a:endParaRPr>
          </a:p>
          <a:p>
            <a:pPr indent="-342900" lvl="0" marL="342900" marR="0" rtl="0" algn="ctr">
              <a:lnSpc>
                <a:spcPct val="100000"/>
              </a:lnSpc>
              <a:spcBef>
                <a:spcPts val="320"/>
              </a:spcBef>
              <a:spcAft>
                <a:spcPts val="0"/>
              </a:spcAft>
              <a:buClr>
                <a:schemeClr val="dk1"/>
              </a:buClr>
              <a:buFont typeface="Tahoma"/>
              <a:buNone/>
            </a:pPr>
            <a:r>
              <a:t/>
            </a:r>
            <a:endParaRPr b="0" i="0" sz="1600" u="none">
              <a:solidFill>
                <a:srgbClr val="FFCC00"/>
              </a:solidFill>
              <a:latin typeface="Tahoma"/>
              <a:ea typeface="Tahoma"/>
              <a:cs typeface="Tahoma"/>
              <a:sym typeface="Tahoma"/>
            </a:endParaRPr>
          </a:p>
          <a:p>
            <a:pPr indent="-342900" lvl="0" marL="342900" marR="0" rtl="0" algn="ctr">
              <a:lnSpc>
                <a:spcPct val="100000"/>
              </a:lnSpc>
              <a:spcBef>
                <a:spcPts val="320"/>
              </a:spcBef>
              <a:spcAft>
                <a:spcPts val="0"/>
              </a:spcAft>
              <a:buClr>
                <a:srgbClr val="FFCC00"/>
              </a:buClr>
              <a:buFont typeface="Tahoma"/>
              <a:buNone/>
            </a:pPr>
            <a:r>
              <a:rPr b="0" i="0" lang="en-US" sz="1600" u="none">
                <a:solidFill>
                  <a:srgbClr val="FFCC00"/>
                </a:solidFill>
                <a:latin typeface="Tahoma"/>
                <a:ea typeface="Tahoma"/>
                <a:cs typeface="Tahoma"/>
                <a:sym typeface="Tahoma"/>
              </a:rPr>
              <a:t>Morita</a:t>
            </a:r>
            <a:endParaRPr/>
          </a:p>
          <a:p>
            <a:pPr indent="-342900" lvl="0" marL="342900" marR="0" rtl="0" algn="l">
              <a:lnSpc>
                <a:spcPct val="100000"/>
              </a:lnSpc>
              <a:spcBef>
                <a:spcPts val="320"/>
              </a:spcBef>
              <a:spcAft>
                <a:spcPts val="0"/>
              </a:spcAft>
              <a:buClr>
                <a:schemeClr val="dk1"/>
              </a:buClr>
              <a:buFont typeface="Tahoma"/>
              <a:buNone/>
            </a:pPr>
            <a:r>
              <a:t/>
            </a:r>
            <a:endParaRPr b="0" i="0" sz="1600" u="none">
              <a:solidFill>
                <a:srgbClr val="FFCC00"/>
              </a:solidFill>
              <a:latin typeface="Tahoma"/>
              <a:ea typeface="Tahoma"/>
              <a:cs typeface="Tahoma"/>
              <a:sym typeface="Tahoma"/>
            </a:endParaRPr>
          </a:p>
          <a:p>
            <a:pPr indent="-342900" lvl="0" marL="342900" marR="0" rtl="0" algn="l">
              <a:lnSpc>
                <a:spcPct val="10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735" name="Shape 73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736" name="Shape 73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737" name="Shape 73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738" name="Shape 73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739" name="Shape 73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740" name="Shape 74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741" name="Shape 74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742" name="Shape 74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743" name="Shape 74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744" name="Shape 74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45" name="Shape 745"/>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746" name="Shape 746"/>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747" name="Shape 747"/>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748" name="Shape 748"/>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749" name="Shape 749"/>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750" name="Shape 75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754" name="Shape 754"/>
        <p:cNvGrpSpPr/>
        <p:nvPr/>
      </p:nvGrpSpPr>
      <p:grpSpPr>
        <a:xfrm>
          <a:off x="0" y="0"/>
          <a:ext cx="0" cy="0"/>
          <a:chOff x="0" y="0"/>
          <a:chExt cx="0" cy="0"/>
        </a:xfrm>
      </p:grpSpPr>
      <p:sp>
        <p:nvSpPr>
          <p:cNvPr id="755" name="Shape 755"/>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756" name="Shape 756"/>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757" name="Shape 757"/>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758" name="Shape 758"/>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Larry Page</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Google</a:t>
            </a:r>
            <a:endParaRPr/>
          </a:p>
        </p:txBody>
      </p:sp>
      <p:sp>
        <p:nvSpPr>
          <p:cNvPr id="759" name="Shape 759"/>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Akio Morita</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Sony</a:t>
            </a:r>
            <a:endParaRPr/>
          </a:p>
        </p:txBody>
      </p:sp>
      <p:sp>
        <p:nvSpPr>
          <p:cNvPr id="760" name="Shape 760"/>
          <p:cNvSpPr txBox="1"/>
          <p:nvPr>
            <p:ph idx="1" type="body"/>
          </p:nvPr>
        </p:nvSpPr>
        <p:spPr>
          <a:xfrm>
            <a:off x="685800" y="49530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ctr">
              <a:lnSpc>
                <a:spcPct val="90000"/>
              </a:lnSpc>
              <a:spcBef>
                <a:spcPts val="400"/>
              </a:spcBef>
              <a:spcAft>
                <a:spcPts val="0"/>
              </a:spcAft>
              <a:buClr>
                <a:schemeClr val="lt1"/>
              </a:buClr>
              <a:buFont typeface="Tahoma"/>
              <a:buNone/>
            </a:pPr>
            <a:r>
              <a:rPr b="0" i="0" lang="en-US" sz="2000" u="none">
                <a:solidFill>
                  <a:schemeClr val="lt1"/>
                </a:solidFill>
                <a:latin typeface="Tahoma"/>
                <a:ea typeface="Tahoma"/>
                <a:cs typeface="Tahoma"/>
                <a:sym typeface="Tahoma"/>
              </a:rPr>
              <a:t>“Curiosity is the key to creativity.”</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Morita</a:t>
            </a:r>
            <a:endParaRPr/>
          </a:p>
          <a:p>
            <a:pPr indent="-342900" lvl="0" marL="342900" marR="0" rtl="0" algn="l">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l">
              <a:lnSpc>
                <a:spcPct val="90000"/>
              </a:lnSpc>
              <a:spcBef>
                <a:spcPts val="360"/>
              </a:spcBef>
              <a:spcAft>
                <a:spcPts val="0"/>
              </a:spcAft>
              <a:buClr>
                <a:schemeClr val="dk1"/>
              </a:buClr>
              <a:buFont typeface="Tahoma"/>
              <a:buNone/>
            </a:pPr>
            <a:r>
              <a:t/>
            </a:r>
            <a:endParaRPr b="0" i="0" sz="1800" u="none">
              <a:solidFill>
                <a:schemeClr val="lt1"/>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chemeClr val="lt1"/>
              </a:solidFill>
              <a:latin typeface="Tahoma"/>
              <a:ea typeface="Tahoma"/>
              <a:cs typeface="Tahoma"/>
              <a:sym typeface="Tahoma"/>
            </a:endParaRPr>
          </a:p>
        </p:txBody>
      </p:sp>
      <p:sp>
        <p:nvSpPr>
          <p:cNvPr id="761" name="Shape 76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762" name="Shape 76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763" name="Shape 76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764" name="Shape 76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765" name="Shape 76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766" name="Shape 76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767" name="Shape 76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768" name="Shape 76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769" name="Shape 76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770" name="Shape 77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71" name="Shape 771"/>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772" name="Shape 772"/>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773" name="Shape 773"/>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774" name="Shape 774"/>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775" name="Shape 775"/>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776" name="Shape 77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780" name="Shape 780"/>
        <p:cNvGrpSpPr/>
        <p:nvPr/>
      </p:nvGrpSpPr>
      <p:grpSpPr>
        <a:xfrm>
          <a:off x="0" y="0"/>
          <a:ext cx="0" cy="0"/>
          <a:chOff x="0" y="0"/>
          <a:chExt cx="0" cy="0"/>
        </a:xfrm>
      </p:grpSpPr>
      <p:sp>
        <p:nvSpPr>
          <p:cNvPr id="781" name="Shape 781"/>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782" name="Shape 782"/>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Henry Ford</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Ford Motors</a:t>
            </a:r>
            <a:endParaRPr/>
          </a:p>
        </p:txBody>
      </p:sp>
      <p:sp>
        <p:nvSpPr>
          <p:cNvPr id="783" name="Shape 783"/>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Bill Gates</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Microsoft</a:t>
            </a:r>
            <a:endParaRPr/>
          </a:p>
        </p:txBody>
      </p:sp>
      <p:sp>
        <p:nvSpPr>
          <p:cNvPr id="784" name="Shape 784"/>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Google</a:t>
            </a:r>
            <a:endParaRPr/>
          </a:p>
        </p:txBody>
      </p:sp>
      <p:sp>
        <p:nvSpPr>
          <p:cNvPr id="785" name="Shape 785"/>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786" name="Shape 786"/>
          <p:cNvSpPr txBox="1"/>
          <p:nvPr>
            <p:ph idx="1" type="body"/>
          </p:nvPr>
        </p:nvSpPr>
        <p:spPr>
          <a:xfrm>
            <a:off x="685800" y="52578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 business that makes nothing but money is a poor business.” </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Henry Ford</a:t>
            </a:r>
            <a:endParaRPr/>
          </a:p>
          <a:p>
            <a:pPr indent="-342900" lvl="0" marL="342900" marR="0" rtl="0" algn="l">
              <a:lnSpc>
                <a:spcPct val="90000"/>
              </a:lnSpc>
              <a:spcBef>
                <a:spcPts val="360"/>
              </a:spcBef>
              <a:spcAft>
                <a:spcPts val="0"/>
              </a:spcAft>
              <a:buClr>
                <a:schemeClr val="lt1"/>
              </a:buClr>
              <a:buFont typeface="Tahoma"/>
              <a:buNone/>
            </a:pPr>
            <a:br>
              <a:rPr b="0" i="0" lang="en-US" sz="1800" u="none">
                <a:solidFill>
                  <a:schemeClr val="lt1"/>
                </a:solidFill>
                <a:latin typeface="Tahoma"/>
                <a:ea typeface="Tahoma"/>
                <a:cs typeface="Tahoma"/>
                <a:sym typeface="Tahoma"/>
              </a:rPr>
            </a:br>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chemeClr val="lt1"/>
              </a:solidFill>
              <a:latin typeface="Tahoma"/>
              <a:ea typeface="Tahoma"/>
              <a:cs typeface="Tahoma"/>
              <a:sym typeface="Tahoma"/>
            </a:endParaRPr>
          </a:p>
        </p:txBody>
      </p:sp>
      <p:sp>
        <p:nvSpPr>
          <p:cNvPr id="787" name="Shape 78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788" name="Shape 78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789" name="Shape 78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790" name="Shape 79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791" name="Shape 79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792" name="Shape 79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793" name="Shape 79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794" name="Shape 79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795" name="Shape 79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796" name="Shape 79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797" name="Shape 797"/>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798" name="Shape 798"/>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799" name="Shape 799"/>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800" name="Shape 800"/>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801" name="Shape 801"/>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802" name="Shape 80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806" name="Shape 806"/>
        <p:cNvGrpSpPr/>
        <p:nvPr/>
      </p:nvGrpSpPr>
      <p:grpSpPr>
        <a:xfrm>
          <a:off x="0" y="0"/>
          <a:ext cx="0" cy="0"/>
          <a:chOff x="0" y="0"/>
          <a:chExt cx="0" cy="0"/>
        </a:xfrm>
      </p:grpSpPr>
      <p:sp>
        <p:nvSpPr>
          <p:cNvPr id="807" name="Shape 807"/>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808" name="Shape 808"/>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Henry Ford</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Ford Motors</a:t>
            </a:r>
            <a:endParaRPr/>
          </a:p>
        </p:txBody>
      </p:sp>
      <p:sp>
        <p:nvSpPr>
          <p:cNvPr id="809" name="Shape 809"/>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810" name="Shape 810"/>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Larry Page</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Google</a:t>
            </a:r>
            <a:endParaRPr/>
          </a:p>
        </p:txBody>
      </p:sp>
      <p:sp>
        <p:nvSpPr>
          <p:cNvPr id="811" name="Shape 811"/>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812" name="Shape 812"/>
          <p:cNvSpPr txBox="1"/>
          <p:nvPr>
            <p:ph idx="1" type="body"/>
          </p:nvPr>
        </p:nvSpPr>
        <p:spPr>
          <a:xfrm>
            <a:off x="685800" y="51054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“Failure is simply the opportunity to begin again, this time more intelligently.” </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Henry Ford</a:t>
            </a:r>
            <a:endParaRPr/>
          </a:p>
          <a:p>
            <a:pPr indent="-342900" lvl="0" marL="342900" marR="0" rtl="0" algn="l">
              <a:lnSpc>
                <a:spcPct val="90000"/>
              </a:lnSpc>
              <a:spcBef>
                <a:spcPts val="360"/>
              </a:spcBef>
              <a:spcAft>
                <a:spcPts val="0"/>
              </a:spcAft>
              <a:buClr>
                <a:schemeClr val="lt1"/>
              </a:buClr>
              <a:buFont typeface="Tahoma"/>
              <a:buNone/>
            </a:pPr>
            <a:br>
              <a:rPr b="0" i="0" lang="en-US" sz="1800" u="none">
                <a:solidFill>
                  <a:schemeClr val="lt1"/>
                </a:solidFill>
                <a:latin typeface="Tahoma"/>
                <a:ea typeface="Tahoma"/>
                <a:cs typeface="Tahoma"/>
                <a:sym typeface="Tahoma"/>
              </a:rPr>
            </a:br>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chemeClr val="lt1"/>
              </a:solidFill>
              <a:latin typeface="Tahoma"/>
              <a:ea typeface="Tahoma"/>
              <a:cs typeface="Tahoma"/>
              <a:sym typeface="Tahoma"/>
            </a:endParaRPr>
          </a:p>
        </p:txBody>
      </p:sp>
      <p:sp>
        <p:nvSpPr>
          <p:cNvPr id="813" name="Shape 81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814" name="Shape 81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815" name="Shape 81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816" name="Shape 81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817" name="Shape 81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818" name="Shape 81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819" name="Shape 81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820" name="Shape 82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821" name="Shape 82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822" name="Shape 82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23" name="Shape 823"/>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824" name="Shape 824"/>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825" name="Shape 825"/>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826" name="Shape 826"/>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827" name="Shape 827"/>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828" name="Shape 82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832" name="Shape 832"/>
        <p:cNvGrpSpPr/>
        <p:nvPr/>
      </p:nvGrpSpPr>
      <p:grpSpPr>
        <a:xfrm>
          <a:off x="0" y="0"/>
          <a:ext cx="0" cy="0"/>
          <a:chOff x="0" y="0"/>
          <a:chExt cx="0" cy="0"/>
        </a:xfrm>
      </p:grpSpPr>
      <p:sp>
        <p:nvSpPr>
          <p:cNvPr id="833" name="Shape 833"/>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834" name="Shape 834"/>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Henry Ford</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Ford Motors</a:t>
            </a:r>
            <a:endParaRPr/>
          </a:p>
        </p:txBody>
      </p:sp>
      <p:sp>
        <p:nvSpPr>
          <p:cNvPr id="835" name="Shape 835"/>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836" name="Shape 836"/>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Google</a:t>
            </a:r>
            <a:endParaRPr/>
          </a:p>
        </p:txBody>
      </p:sp>
      <p:sp>
        <p:nvSpPr>
          <p:cNvPr id="837" name="Shape 837"/>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838" name="Shape 838"/>
          <p:cNvSpPr txBox="1"/>
          <p:nvPr>
            <p:ph idx="1" type="body"/>
          </p:nvPr>
        </p:nvSpPr>
        <p:spPr>
          <a:xfrm>
            <a:off x="685800" y="49530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“If there is any one secret of success, it lies in the ability to get the other person's point of view and see things from that person's angle as well as from your own.</a:t>
            </a:r>
            <a:r>
              <a:rPr b="0" i="0" lang="en-US" sz="1400" u="none">
                <a:solidFill>
                  <a:schemeClr val="lt1"/>
                </a:solidFill>
                <a:latin typeface="Tahoma"/>
                <a:ea typeface="Tahoma"/>
                <a:cs typeface="Tahoma"/>
                <a:sym typeface="Tahoma"/>
              </a:rPr>
              <a:t>”</a:t>
            </a:r>
            <a:br>
              <a:rPr b="0" i="0" lang="en-US" sz="1400" u="none">
                <a:solidFill>
                  <a:srgbClr val="FFCC00"/>
                </a:solidFill>
                <a:latin typeface="Tahoma"/>
                <a:ea typeface="Tahoma"/>
                <a:cs typeface="Tahoma"/>
                <a:sym typeface="Tahoma"/>
              </a:rPr>
            </a:br>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Henry Ford</a:t>
            </a:r>
            <a:endParaRPr/>
          </a:p>
          <a:p>
            <a:pPr indent="-342900" lvl="0" marL="342900" marR="0" rtl="0" algn="l">
              <a:lnSpc>
                <a:spcPct val="90000"/>
              </a:lnSpc>
              <a:spcBef>
                <a:spcPts val="360"/>
              </a:spcBef>
              <a:spcAft>
                <a:spcPts val="0"/>
              </a:spcAft>
              <a:buClr>
                <a:schemeClr val="lt1"/>
              </a:buClr>
              <a:buFont typeface="Tahoma"/>
              <a:buNone/>
            </a:pPr>
            <a:br>
              <a:rPr b="0" i="0" lang="en-US" sz="1800" u="none">
                <a:solidFill>
                  <a:schemeClr val="lt1"/>
                </a:solidFill>
                <a:latin typeface="Tahoma"/>
                <a:ea typeface="Tahoma"/>
                <a:cs typeface="Tahoma"/>
                <a:sym typeface="Tahoma"/>
              </a:rPr>
            </a:br>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chemeClr val="lt1"/>
              </a:solidFill>
              <a:latin typeface="Tahoma"/>
              <a:ea typeface="Tahoma"/>
              <a:cs typeface="Tahoma"/>
              <a:sym typeface="Tahoma"/>
            </a:endParaRPr>
          </a:p>
        </p:txBody>
      </p:sp>
      <p:sp>
        <p:nvSpPr>
          <p:cNvPr id="839" name="Shape 83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840" name="Shape 84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841" name="Shape 84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842" name="Shape 84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843" name="Shape 84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844" name="Shape 84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845" name="Shape 84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846" name="Shape 84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847" name="Shape 84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848" name="Shape 84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49" name="Shape 849"/>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850" name="Shape 850"/>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851" name="Shape 851"/>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852" name="Shape 852"/>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853" name="Shape 853"/>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854" name="Shape 85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64" name="Shape 64"/>
        <p:cNvGrpSpPr/>
        <p:nvPr/>
      </p:nvGrpSpPr>
      <p:grpSpPr>
        <a:xfrm>
          <a:off x="0" y="0"/>
          <a:ext cx="0" cy="0"/>
          <a:chOff x="0" y="0"/>
          <a:chExt cx="0" cy="0"/>
        </a:xfrm>
      </p:grpSpPr>
      <p:sp>
        <p:nvSpPr>
          <p:cNvPr id="65" name="Shape 65"/>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Nelson Mandela</a:t>
            </a:r>
            <a:endParaRPr/>
          </a:p>
        </p:txBody>
      </p:sp>
      <p:sp>
        <p:nvSpPr>
          <p:cNvPr id="66" name="Shape 66"/>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67" name="Shape 67"/>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68" name="Shape 68"/>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69" name="Shape 69"/>
          <p:cNvSpPr txBox="1"/>
          <p:nvPr>
            <p:ph idx="1" type="body"/>
          </p:nvPr>
        </p:nvSpPr>
        <p:spPr>
          <a:xfrm>
            <a:off x="685800" y="50292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cap="none" strike="noStrike">
                <a:solidFill>
                  <a:schemeClr val="lt1"/>
                </a:solidFill>
                <a:latin typeface="Tahoma"/>
                <a:ea typeface="Tahoma"/>
                <a:cs typeface="Tahoma"/>
                <a:sym typeface="Tahoma"/>
              </a:rPr>
              <a:t>“Education is the most powerful weapon which you can use to change the world.” </a:t>
            </a:r>
            <a:endParaRPr/>
          </a:p>
          <a:p>
            <a:pPr indent="-342900" lvl="0" marL="342900" marR="0" rtl="0" algn="ctr">
              <a:lnSpc>
                <a:spcPct val="100000"/>
              </a:lnSpc>
              <a:spcBef>
                <a:spcPts val="280"/>
              </a:spcBef>
              <a:spcAft>
                <a:spcPts val="0"/>
              </a:spcAft>
              <a:buClr>
                <a:schemeClr val="dk1"/>
              </a:buClr>
              <a:buFont typeface="Tahoma"/>
              <a:buNone/>
            </a:pPr>
            <a:r>
              <a:t/>
            </a:r>
            <a:endParaRPr b="0" i="0" sz="1400" u="none" cap="none" strike="noStrik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cap="none" strike="noStrike">
                <a:solidFill>
                  <a:srgbClr val="FFCC00"/>
                </a:solidFill>
                <a:latin typeface="Tahoma"/>
                <a:ea typeface="Tahoma"/>
                <a:cs typeface="Tahoma"/>
                <a:sym typeface="Tahoma"/>
              </a:rPr>
              <a:t>Nelson Mandela</a:t>
            </a:r>
            <a:endParaRPr/>
          </a:p>
          <a:p>
            <a:pPr indent="-342900" lvl="0" marL="342900" marR="0" rtl="0" algn="ctr">
              <a:lnSpc>
                <a:spcPct val="100000"/>
              </a:lnSpc>
              <a:spcBef>
                <a:spcPts val="400"/>
              </a:spcBef>
              <a:spcAft>
                <a:spcPts val="0"/>
              </a:spcAft>
              <a:buClr>
                <a:schemeClr val="dk1"/>
              </a:buClr>
              <a:buFont typeface="Tahoma"/>
              <a:buNone/>
            </a:pPr>
            <a:r>
              <a:t/>
            </a:r>
            <a:endParaRPr b="0" i="0" sz="2000" u="none" cap="none" strike="noStrike">
              <a:solidFill>
                <a:srgbClr val="FFCC00"/>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rgbClr val="FFCC00"/>
              </a:solidFill>
              <a:latin typeface="Tahoma"/>
              <a:ea typeface="Tahoma"/>
              <a:cs typeface="Tahoma"/>
              <a:sym typeface="Tahoma"/>
            </a:endParaRPr>
          </a:p>
        </p:txBody>
      </p:sp>
      <p:sp>
        <p:nvSpPr>
          <p:cNvPr id="70" name="Shape 7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71" name="Shape 7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72" name="Shape 7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73" name="Shape 7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74" name="Shape 7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75" name="Shape 7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76" name="Shape 7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77" name="Shape 7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78" name="Shape 7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79" name="Shape 7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0" name="Shape 80"/>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1" name="Shape 81"/>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2" name="Shape 82"/>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3" name="Shape 83"/>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4" name="Shape 84"/>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5" name="Shape 85"/>
          <p:cNvSpPr/>
          <p:nvPr/>
        </p:nvSpPr>
        <p:spPr>
          <a:xfrm>
            <a:off x="152400" y="19812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86" name="Shape 86"/>
          <p:cNvSpPr/>
          <p:nvPr/>
        </p:nvSpPr>
        <p:spPr>
          <a:xfrm>
            <a:off x="304800" y="21336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7" name="Shape 87"/>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88" name="Shape 88"/>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89" name="Shape 89"/>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90" name="Shape 90"/>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91" name="Shape 91"/>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92" name="Shape 92"/>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93" name="Shape 93"/>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858" name="Shape 858"/>
        <p:cNvGrpSpPr/>
        <p:nvPr/>
      </p:nvGrpSpPr>
      <p:grpSpPr>
        <a:xfrm>
          <a:off x="0" y="0"/>
          <a:ext cx="0" cy="0"/>
          <a:chOff x="0" y="0"/>
          <a:chExt cx="0" cy="0"/>
        </a:xfrm>
      </p:grpSpPr>
      <p:sp>
        <p:nvSpPr>
          <p:cNvPr id="859" name="Shape 859"/>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860" name="Shape 860"/>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861" name="Shape 861"/>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Bill Gates</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Microsoft</a:t>
            </a:r>
            <a:endParaRPr/>
          </a:p>
        </p:txBody>
      </p:sp>
      <p:sp>
        <p:nvSpPr>
          <p:cNvPr id="862" name="Shape 862"/>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Google</a:t>
            </a:r>
            <a:endParaRPr/>
          </a:p>
        </p:txBody>
      </p:sp>
      <p:sp>
        <p:nvSpPr>
          <p:cNvPr id="863" name="Shape 863"/>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864" name="Shape 864"/>
          <p:cNvSpPr txBox="1"/>
          <p:nvPr>
            <p:ph idx="1" type="body"/>
          </p:nvPr>
        </p:nvSpPr>
        <p:spPr>
          <a:xfrm>
            <a:off x="685800" y="49530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br>
              <a:rPr b="0" i="0" lang="en-US" sz="1800" u="none">
                <a:solidFill>
                  <a:schemeClr val="lt1"/>
                </a:solidFill>
                <a:latin typeface="Tahoma"/>
                <a:ea typeface="Tahoma"/>
                <a:cs typeface="Tahoma"/>
                <a:sym typeface="Tahoma"/>
              </a:rPr>
            </a:br>
            <a:r>
              <a:rPr b="0" i="0" lang="en-US" sz="1800" u="none">
                <a:solidFill>
                  <a:schemeClr val="lt1"/>
                </a:solidFill>
                <a:latin typeface="Tahoma"/>
                <a:ea typeface="Tahoma"/>
                <a:cs typeface="Tahoma"/>
                <a:sym typeface="Tahoma"/>
              </a:rPr>
              <a:t>“</a:t>
            </a:r>
            <a:r>
              <a:rPr b="0" i="0" lang="en-US" sz="2000" u="none">
                <a:solidFill>
                  <a:schemeClr val="lt1"/>
                </a:solidFill>
                <a:latin typeface="Tahoma"/>
                <a:ea typeface="Tahoma"/>
                <a:cs typeface="Tahoma"/>
                <a:sym typeface="Tahoma"/>
              </a:rPr>
              <a:t>As we look ahead into the next century, leaders will be those who empower others.” </a:t>
            </a:r>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Bill Gates</a:t>
            </a:r>
            <a:endParaRPr/>
          </a:p>
          <a:p>
            <a:pPr indent="-342900" lvl="0" marL="342900" marR="0" rtl="0" algn="ctr">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l">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865" name="Shape 86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866" name="Shape 86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867" name="Shape 86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868" name="Shape 86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869" name="Shape 86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870" name="Shape 87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871" name="Shape 87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872" name="Shape 87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873" name="Shape 87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874" name="Shape 87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875" name="Shape 875"/>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876" name="Shape 876"/>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877" name="Shape 877"/>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878" name="Shape 878"/>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879" name="Shape 879"/>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880" name="Shape 88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884" name="Shape 884"/>
        <p:cNvGrpSpPr/>
        <p:nvPr/>
      </p:nvGrpSpPr>
      <p:grpSpPr>
        <a:xfrm>
          <a:off x="0" y="0"/>
          <a:ext cx="0" cy="0"/>
          <a:chOff x="0" y="0"/>
          <a:chExt cx="0" cy="0"/>
        </a:xfrm>
      </p:grpSpPr>
      <p:sp>
        <p:nvSpPr>
          <p:cNvPr id="885" name="Shape 885"/>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886" name="Shape 886"/>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887" name="Shape 887"/>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Bill Gates</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Microsoft</a:t>
            </a:r>
            <a:endParaRPr/>
          </a:p>
        </p:txBody>
      </p:sp>
      <p:sp>
        <p:nvSpPr>
          <p:cNvPr id="888" name="Shape 888"/>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Google</a:t>
            </a:r>
            <a:endParaRPr/>
          </a:p>
        </p:txBody>
      </p:sp>
      <p:sp>
        <p:nvSpPr>
          <p:cNvPr id="889" name="Shape 889"/>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890" name="Shape 890"/>
          <p:cNvSpPr txBox="1"/>
          <p:nvPr>
            <p:ph idx="1" type="body"/>
          </p:nvPr>
        </p:nvSpPr>
        <p:spPr>
          <a:xfrm>
            <a:off x="685800" y="48768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r>
              <a:rPr b="0" i="0" lang="en-US" sz="2000" u="none">
                <a:solidFill>
                  <a:schemeClr val="lt1"/>
                </a:solidFill>
                <a:latin typeface="Tahoma"/>
                <a:ea typeface="Tahoma"/>
                <a:cs typeface="Tahoma"/>
                <a:sym typeface="Tahoma"/>
              </a:rPr>
              <a:t>“Success is a lousy teacher. It seduces smart people into thinking they can't lose.” </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Bill Gates</a:t>
            </a:r>
            <a:endParaRPr/>
          </a:p>
          <a:p>
            <a:pPr indent="-342900" lvl="0" marL="342900" marR="0" rtl="0" algn="ctr">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l">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891" name="Shape 89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892" name="Shape 89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893" name="Shape 89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894" name="Shape 89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895" name="Shape 89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896" name="Shape 89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897" name="Shape 89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898" name="Shape 89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899" name="Shape 89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900" name="Shape 90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01" name="Shape 901"/>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902" name="Shape 902"/>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903" name="Shape 903"/>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904" name="Shape 904"/>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905" name="Shape 905"/>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906" name="Shape 90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910" name="Shape 910"/>
        <p:cNvGrpSpPr/>
        <p:nvPr/>
      </p:nvGrpSpPr>
      <p:grpSpPr>
        <a:xfrm>
          <a:off x="0" y="0"/>
          <a:ext cx="0" cy="0"/>
          <a:chOff x="0" y="0"/>
          <a:chExt cx="0" cy="0"/>
        </a:xfrm>
      </p:grpSpPr>
      <p:sp>
        <p:nvSpPr>
          <p:cNvPr id="911" name="Shape 911"/>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912" name="Shape 912"/>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913" name="Shape 913"/>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Bill Gates</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Microsoft</a:t>
            </a:r>
            <a:endParaRPr/>
          </a:p>
        </p:txBody>
      </p:sp>
      <p:sp>
        <p:nvSpPr>
          <p:cNvPr id="914" name="Shape 914"/>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C0C0C0"/>
              </a:buClr>
              <a:buFont typeface="Tahoma"/>
              <a:buNone/>
            </a:pPr>
            <a:r>
              <a:rPr b="0" i="0" lang="en-US" sz="1400" u="none">
                <a:solidFill>
                  <a:srgbClr val="C0C0C0"/>
                </a:solidFill>
                <a:latin typeface="Tahoma"/>
                <a:ea typeface="Tahoma"/>
                <a:cs typeface="Tahoma"/>
                <a:sym typeface="Tahoma"/>
              </a:rPr>
              <a:t>Google</a:t>
            </a:r>
            <a:endParaRPr/>
          </a:p>
        </p:txBody>
      </p:sp>
      <p:sp>
        <p:nvSpPr>
          <p:cNvPr id="915" name="Shape 915"/>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916" name="Shape 916"/>
          <p:cNvSpPr txBox="1"/>
          <p:nvPr>
            <p:ph idx="1" type="body"/>
          </p:nvPr>
        </p:nvSpPr>
        <p:spPr>
          <a:xfrm>
            <a:off x="685800" y="50292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r>
              <a:rPr b="0" i="0" lang="en-US" sz="2000" u="none">
                <a:solidFill>
                  <a:schemeClr val="lt1"/>
                </a:solidFill>
                <a:latin typeface="Tahoma"/>
                <a:ea typeface="Tahoma"/>
                <a:cs typeface="Tahoma"/>
                <a:sym typeface="Tahoma"/>
              </a:rPr>
              <a:t>“We've got to put a lot of money into changing behavior.” </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Bill Gates</a:t>
            </a:r>
            <a:endParaRPr/>
          </a:p>
          <a:p>
            <a:pPr indent="-342900" lvl="0" marL="342900" marR="0" rtl="0" algn="ctr">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l">
              <a:lnSpc>
                <a:spcPct val="90000"/>
              </a:lnSpc>
              <a:spcBef>
                <a:spcPts val="40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917" name="Shape 91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918" name="Shape 91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919" name="Shape 91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920" name="Shape 92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921" name="Shape 92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922" name="Shape 92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923" name="Shape 92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924" name="Shape 92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925" name="Shape 92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926" name="Shape 92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27" name="Shape 927"/>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928" name="Shape 928"/>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929" name="Shape 929"/>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930" name="Shape 930"/>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931" name="Shape 931"/>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932" name="Shape 93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936" name="Shape 936"/>
        <p:cNvGrpSpPr/>
        <p:nvPr/>
      </p:nvGrpSpPr>
      <p:grpSpPr>
        <a:xfrm>
          <a:off x="0" y="0"/>
          <a:ext cx="0" cy="0"/>
          <a:chOff x="0" y="0"/>
          <a:chExt cx="0" cy="0"/>
        </a:xfrm>
      </p:grpSpPr>
      <p:sp>
        <p:nvSpPr>
          <p:cNvPr id="937" name="Shape 937"/>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938" name="Shape 938"/>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939" name="Shape 939"/>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940" name="Shape 940"/>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Google</a:t>
            </a:r>
            <a:endParaRPr/>
          </a:p>
        </p:txBody>
      </p:sp>
      <p:sp>
        <p:nvSpPr>
          <p:cNvPr id="941" name="Shape 941"/>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942" name="Shape 942"/>
          <p:cNvSpPr txBox="1"/>
          <p:nvPr>
            <p:ph idx="1" type="body"/>
          </p:nvPr>
        </p:nvSpPr>
        <p:spPr>
          <a:xfrm>
            <a:off x="685800" y="51054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r>
              <a:rPr b="0" i="0" lang="en-US" sz="2000" u="none">
                <a:solidFill>
                  <a:schemeClr val="lt1"/>
                </a:solidFill>
                <a:latin typeface="Tahoma"/>
                <a:ea typeface="Tahoma"/>
                <a:cs typeface="Tahoma"/>
                <a:sym typeface="Tahoma"/>
              </a:rPr>
              <a:t>“Best is not the end point, but a starting point for innovation.”</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Larry Page</a:t>
            </a:r>
            <a:endParaRPr/>
          </a:p>
          <a:p>
            <a:pPr indent="-342900" lvl="0" marL="342900" marR="0" rtl="0" algn="l">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943" name="Shape 94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944" name="Shape 94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945" name="Shape 94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946" name="Shape 94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947" name="Shape 94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948" name="Shape 94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949" name="Shape 94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950" name="Shape 95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951" name="Shape 95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952" name="Shape 95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53" name="Shape 953"/>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954" name="Shape 954"/>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955" name="Shape 955"/>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956" name="Shape 956"/>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957" name="Shape 957"/>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958" name="Shape 95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962" name="Shape 962"/>
        <p:cNvGrpSpPr/>
        <p:nvPr/>
      </p:nvGrpSpPr>
      <p:grpSpPr>
        <a:xfrm>
          <a:off x="0" y="0"/>
          <a:ext cx="0" cy="0"/>
          <a:chOff x="0" y="0"/>
          <a:chExt cx="0" cy="0"/>
        </a:xfrm>
      </p:grpSpPr>
      <p:sp>
        <p:nvSpPr>
          <p:cNvPr id="963" name="Shape 963"/>
          <p:cNvSpPr txBox="1"/>
          <p:nvPr/>
        </p:nvSpPr>
        <p:spPr>
          <a:xfrm>
            <a:off x="228600" y="4114800"/>
            <a:ext cx="122237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Walt Disney</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Disney World</a:t>
            </a:r>
            <a:endParaRPr/>
          </a:p>
        </p:txBody>
      </p:sp>
      <p:sp>
        <p:nvSpPr>
          <p:cNvPr id="964" name="Shape 964"/>
          <p:cNvSpPr txBox="1"/>
          <p:nvPr/>
        </p:nvSpPr>
        <p:spPr>
          <a:xfrm>
            <a:off x="4059237" y="4130675"/>
            <a:ext cx="112236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Henry Ford</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Ford Motors</a:t>
            </a:r>
            <a:endParaRPr/>
          </a:p>
        </p:txBody>
      </p:sp>
      <p:sp>
        <p:nvSpPr>
          <p:cNvPr id="965" name="Shape 965"/>
          <p:cNvSpPr txBox="1"/>
          <p:nvPr/>
        </p:nvSpPr>
        <p:spPr>
          <a:xfrm>
            <a:off x="6021387" y="4114800"/>
            <a:ext cx="912812"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Bill Gates</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Microsoft</a:t>
            </a:r>
            <a:endParaRPr/>
          </a:p>
        </p:txBody>
      </p:sp>
      <p:sp>
        <p:nvSpPr>
          <p:cNvPr id="966" name="Shape 966"/>
          <p:cNvSpPr txBox="1"/>
          <p:nvPr/>
        </p:nvSpPr>
        <p:spPr>
          <a:xfrm>
            <a:off x="7816850" y="4130675"/>
            <a:ext cx="1022350"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Larry Page</a:t>
            </a: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Google</a:t>
            </a:r>
            <a:endParaRPr/>
          </a:p>
        </p:txBody>
      </p:sp>
      <p:sp>
        <p:nvSpPr>
          <p:cNvPr id="967" name="Shape 967"/>
          <p:cNvSpPr txBox="1"/>
          <p:nvPr/>
        </p:nvSpPr>
        <p:spPr>
          <a:xfrm>
            <a:off x="2133600" y="4114800"/>
            <a:ext cx="1063625" cy="51752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Akio Morita</a:t>
            </a:r>
            <a:endParaRPr/>
          </a:p>
          <a:p>
            <a:pPr indent="0" lvl="0" marL="0" marR="0" rtl="0" algn="ctr">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Sony</a:t>
            </a:r>
            <a:endParaRPr/>
          </a:p>
        </p:txBody>
      </p:sp>
      <p:sp>
        <p:nvSpPr>
          <p:cNvPr id="968" name="Shape 968"/>
          <p:cNvSpPr txBox="1"/>
          <p:nvPr>
            <p:ph idx="1" type="body"/>
          </p:nvPr>
        </p:nvSpPr>
        <p:spPr>
          <a:xfrm>
            <a:off x="685800" y="4800600"/>
            <a:ext cx="7772400" cy="990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r>
              <a:rPr b="0" i="0" lang="en-US" sz="2000" u="none">
                <a:solidFill>
                  <a:schemeClr val="lt1"/>
                </a:solidFill>
                <a:latin typeface="Tahoma"/>
                <a:ea typeface="Tahoma"/>
                <a:cs typeface="Tahoma"/>
                <a:sym typeface="Tahoma"/>
              </a:rPr>
              <a:t>“Basically, our goal is to organize the world's information and to make it universally accessible and useful.”</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Larry Page</a:t>
            </a:r>
            <a:endParaRPr/>
          </a:p>
          <a:p>
            <a:pPr indent="-342900" lvl="0" marL="342900" marR="0" rtl="0" algn="l">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969" name="Shape 96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970" name="Shape 97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971" name="Shape 97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972" name="Shape 97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973" name="Shape 97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974" name="Shape 97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975" name="Shape 97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976" name="Shape 97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977" name="Shape 97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978" name="Shape 97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979" name="Shape 979"/>
          <p:cNvPicPr preferRelativeResize="0"/>
          <p:nvPr/>
        </p:nvPicPr>
        <p:blipFill rotWithShape="1">
          <a:blip r:embed="rId3">
            <a:alphaModFix/>
          </a:blip>
          <a:srcRect b="0" l="0" r="0" t="0"/>
          <a:stretch/>
        </p:blipFill>
        <p:spPr>
          <a:xfrm>
            <a:off x="0" y="1905000"/>
            <a:ext cx="1720850" cy="2209800"/>
          </a:xfrm>
          <a:prstGeom prst="rect">
            <a:avLst/>
          </a:prstGeom>
          <a:noFill/>
          <a:ln cap="flat" cmpd="sng" w="9525">
            <a:solidFill>
              <a:schemeClr val="lt2"/>
            </a:solidFill>
            <a:prstDash val="solid"/>
            <a:miter lim="8000"/>
            <a:headEnd len="med" w="med" type="none"/>
            <a:tailEnd len="med" w="med" type="none"/>
          </a:ln>
        </p:spPr>
      </p:pic>
      <p:pic>
        <p:nvPicPr>
          <p:cNvPr id="980" name="Shape 980"/>
          <p:cNvPicPr preferRelativeResize="0"/>
          <p:nvPr/>
        </p:nvPicPr>
        <p:blipFill rotWithShape="1">
          <a:blip r:embed="rId4">
            <a:alphaModFix/>
          </a:blip>
          <a:srcRect b="0" l="0" r="0" t="0"/>
          <a:stretch/>
        </p:blipFill>
        <p:spPr>
          <a:xfrm>
            <a:off x="1819275" y="1905000"/>
            <a:ext cx="1762125" cy="2209800"/>
          </a:xfrm>
          <a:prstGeom prst="rect">
            <a:avLst/>
          </a:prstGeom>
          <a:noFill/>
          <a:ln cap="flat" cmpd="sng" w="9525">
            <a:solidFill>
              <a:schemeClr val="lt2"/>
            </a:solidFill>
            <a:prstDash val="solid"/>
            <a:miter lim="8000"/>
            <a:headEnd len="med" w="med" type="none"/>
            <a:tailEnd len="med" w="med" type="none"/>
          </a:ln>
        </p:spPr>
      </p:pic>
      <p:pic>
        <p:nvPicPr>
          <p:cNvPr id="981" name="Shape 981"/>
          <p:cNvPicPr preferRelativeResize="0"/>
          <p:nvPr/>
        </p:nvPicPr>
        <p:blipFill rotWithShape="1">
          <a:blip r:embed="rId5">
            <a:alphaModFix/>
          </a:blip>
          <a:srcRect b="0" l="0" r="0" t="0"/>
          <a:stretch/>
        </p:blipFill>
        <p:spPr>
          <a:xfrm>
            <a:off x="3675062" y="1905000"/>
            <a:ext cx="1735137" cy="2209800"/>
          </a:xfrm>
          <a:prstGeom prst="rect">
            <a:avLst/>
          </a:prstGeom>
          <a:noFill/>
          <a:ln cap="flat" cmpd="sng" w="9525">
            <a:solidFill>
              <a:schemeClr val="lt2"/>
            </a:solidFill>
            <a:prstDash val="solid"/>
            <a:miter lim="8000"/>
            <a:headEnd len="med" w="med" type="none"/>
            <a:tailEnd len="med" w="med" type="none"/>
          </a:ln>
        </p:spPr>
      </p:pic>
      <p:pic>
        <p:nvPicPr>
          <p:cNvPr id="982" name="Shape 982"/>
          <p:cNvPicPr preferRelativeResize="0"/>
          <p:nvPr/>
        </p:nvPicPr>
        <p:blipFill rotWithShape="1">
          <a:blip r:embed="rId6">
            <a:alphaModFix/>
          </a:blip>
          <a:srcRect b="0" l="0" r="0" t="0"/>
          <a:stretch/>
        </p:blipFill>
        <p:spPr>
          <a:xfrm>
            <a:off x="5573712" y="1905000"/>
            <a:ext cx="1741487" cy="2209800"/>
          </a:xfrm>
          <a:prstGeom prst="rect">
            <a:avLst/>
          </a:prstGeom>
          <a:noFill/>
          <a:ln cap="flat" cmpd="sng" w="9525">
            <a:solidFill>
              <a:schemeClr val="lt2"/>
            </a:solidFill>
            <a:prstDash val="solid"/>
            <a:miter lim="8000"/>
            <a:headEnd len="med" w="med" type="none"/>
            <a:tailEnd len="med" w="med" type="none"/>
          </a:ln>
        </p:spPr>
      </p:pic>
      <p:pic>
        <p:nvPicPr>
          <p:cNvPr id="983" name="Shape 983"/>
          <p:cNvPicPr preferRelativeResize="0"/>
          <p:nvPr/>
        </p:nvPicPr>
        <p:blipFill rotWithShape="1">
          <a:blip r:embed="rId7">
            <a:alphaModFix/>
          </a:blip>
          <a:srcRect b="0" l="0" r="0" t="0"/>
          <a:stretch/>
        </p:blipFill>
        <p:spPr>
          <a:xfrm>
            <a:off x="7426325" y="1905000"/>
            <a:ext cx="1717675" cy="2209800"/>
          </a:xfrm>
          <a:prstGeom prst="rect">
            <a:avLst/>
          </a:prstGeom>
          <a:noFill/>
          <a:ln cap="flat" cmpd="sng" w="9525">
            <a:solidFill>
              <a:schemeClr val="lt2"/>
            </a:solidFill>
            <a:prstDash val="solid"/>
            <a:miter lim="8000"/>
            <a:headEnd len="med" w="med" type="none"/>
            <a:tailEnd len="med" w="med" type="none"/>
          </a:ln>
        </p:spPr>
      </p:pic>
      <p:sp>
        <p:nvSpPr>
          <p:cNvPr id="984" name="Shape 98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988" name="Shape 988"/>
        <p:cNvGrpSpPr/>
        <p:nvPr/>
      </p:nvGrpSpPr>
      <p:grpSpPr>
        <a:xfrm>
          <a:off x="0" y="0"/>
          <a:ext cx="0" cy="0"/>
          <a:chOff x="0" y="0"/>
          <a:chExt cx="0" cy="0"/>
        </a:xfrm>
      </p:grpSpPr>
      <p:pic>
        <p:nvPicPr>
          <p:cNvPr id="989" name="Shape 989"/>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990" name="Shape 990"/>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991" name="Shape 991"/>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992" name="Shape 992"/>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993" name="Shape 993"/>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Oprah Winfrey</a:t>
            </a:r>
            <a:endParaRPr/>
          </a:p>
        </p:txBody>
      </p:sp>
      <p:sp>
        <p:nvSpPr>
          <p:cNvPr id="994" name="Shape 994"/>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Charlie Chaplin</a:t>
            </a:r>
            <a:endParaRPr/>
          </a:p>
        </p:txBody>
      </p:sp>
      <p:sp>
        <p:nvSpPr>
          <p:cNvPr id="995" name="Shape 995"/>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Steven Spielberg</a:t>
            </a:r>
            <a:endParaRPr/>
          </a:p>
        </p:txBody>
      </p:sp>
      <p:sp>
        <p:nvSpPr>
          <p:cNvPr id="996" name="Shape 996"/>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Marlon Brando</a:t>
            </a:r>
            <a:endParaRPr/>
          </a:p>
        </p:txBody>
      </p:sp>
      <p:sp>
        <p:nvSpPr>
          <p:cNvPr id="997" name="Shape 99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998" name="Shape 99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999" name="Shape 99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000" name="Shape 100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001" name="Shape 100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002" name="Shape 100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003" name="Shape 100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004" name="Shape 100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005" name="Shape 100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006" name="Shape 100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007" name="Shape 1007"/>
          <p:cNvSpPr txBox="1"/>
          <p:nvPr/>
        </p:nvSpPr>
        <p:spPr>
          <a:xfrm>
            <a:off x="2362200" y="5105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1008" name="Shape 1008"/>
          <p:cNvCxnSpPr/>
          <p:nvPr/>
        </p:nvCxnSpPr>
        <p:spPr>
          <a:xfrm>
            <a:off x="2514600" y="54864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012" name="Shape 1012"/>
        <p:cNvGrpSpPr/>
        <p:nvPr/>
      </p:nvGrpSpPr>
      <p:grpSpPr>
        <a:xfrm>
          <a:off x="0" y="0"/>
          <a:ext cx="0" cy="0"/>
          <a:chOff x="0" y="0"/>
          <a:chExt cx="0" cy="0"/>
        </a:xfrm>
      </p:grpSpPr>
      <p:pic>
        <p:nvPicPr>
          <p:cNvPr id="1013" name="Shape 1013"/>
          <p:cNvPicPr preferRelativeResize="0"/>
          <p:nvPr/>
        </p:nvPicPr>
        <p:blipFill rotWithShape="1">
          <a:blip r:embed="rId3">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014" name="Shape 1014"/>
          <p:cNvPicPr preferRelativeResize="0"/>
          <p:nvPr/>
        </p:nvPicPr>
        <p:blipFill rotWithShape="1">
          <a:blip r:embed="rId4">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015" name="Shape 1015"/>
          <p:cNvPicPr preferRelativeResize="0"/>
          <p:nvPr/>
        </p:nvPicPr>
        <p:blipFill rotWithShape="1">
          <a:blip r:embed="rId5">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016" name="Shape 1016"/>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Oprah Winfrey</a:t>
            </a:r>
            <a:endParaRPr/>
          </a:p>
        </p:txBody>
      </p:sp>
      <p:sp>
        <p:nvSpPr>
          <p:cNvPr id="1017" name="Shape 1017"/>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018" name="Shape 1018"/>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019" name="Shape 1019"/>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020" name="Shape 1020"/>
          <p:cNvSpPr txBox="1"/>
          <p:nvPr>
            <p:ph idx="1" type="body"/>
          </p:nvPr>
        </p:nvSpPr>
        <p:spPr>
          <a:xfrm>
            <a:off x="762000" y="52578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“Follow your instincts. That's where true wisdom manifests itself.” </a:t>
            </a:r>
            <a:endParaRPr/>
          </a:p>
          <a:p>
            <a:pPr indent="-342900" lvl="0" marL="342900" marR="0" rtl="0" algn="ctr">
              <a:lnSpc>
                <a:spcPct val="100000"/>
              </a:lnSpc>
              <a:spcBef>
                <a:spcPts val="400"/>
              </a:spcBef>
              <a:spcAft>
                <a:spcPts val="0"/>
              </a:spcAft>
              <a:buClr>
                <a:srgbClr val="FFCC00"/>
              </a:buClr>
              <a:buFont typeface="Tahoma"/>
              <a:buNone/>
            </a:pPr>
            <a:r>
              <a:rPr b="0" i="0" lang="en-US" sz="1600" u="none">
                <a:solidFill>
                  <a:srgbClr val="FFCC00"/>
                </a:solidFill>
                <a:latin typeface="Tahoma"/>
                <a:ea typeface="Tahoma"/>
                <a:cs typeface="Tahoma"/>
                <a:sym typeface="Tahoma"/>
              </a:rPr>
              <a:t>Oprah Winfrey</a:t>
            </a:r>
            <a:r>
              <a:rPr b="0" i="0" lang="en-US" sz="2000" u="none">
                <a:solidFill>
                  <a:srgbClr val="FFCC00"/>
                </a:solidFill>
                <a:latin typeface="Tahoma"/>
                <a:ea typeface="Tahoma"/>
                <a:cs typeface="Tahoma"/>
                <a:sym typeface="Tahoma"/>
              </a:rPr>
              <a:t> </a:t>
            </a:r>
            <a:br>
              <a:rPr b="0" i="0" lang="en-US" sz="2000" u="none">
                <a:solidFill>
                  <a:srgbClr val="FFCC00"/>
                </a:solidFill>
                <a:latin typeface="Tahoma"/>
                <a:ea typeface="Tahoma"/>
                <a:cs typeface="Tahoma"/>
                <a:sym typeface="Tahoma"/>
              </a:rPr>
            </a:br>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rgbClr val="FFCC00"/>
              </a:solidFill>
              <a:latin typeface="Tahoma"/>
              <a:ea typeface="Tahoma"/>
              <a:cs typeface="Tahoma"/>
              <a:sym typeface="Tahoma"/>
            </a:endParaRPr>
          </a:p>
        </p:txBody>
      </p:sp>
      <p:sp>
        <p:nvSpPr>
          <p:cNvPr id="1021" name="Shape 102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022" name="Shape 102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023" name="Shape 102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024" name="Shape 102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025" name="Shape 102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026" name="Shape 102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027" name="Shape 102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028" name="Shape 102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029" name="Shape 102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030" name="Shape 103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31" name="Shape 1031"/>
          <p:cNvPicPr preferRelativeResize="0"/>
          <p:nvPr/>
        </p:nvPicPr>
        <p:blipFill rotWithShape="1">
          <a:blip r:embed="rId6">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sp>
        <p:nvSpPr>
          <p:cNvPr id="1032" name="Shape 103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036" name="Shape 1036"/>
        <p:cNvGrpSpPr/>
        <p:nvPr/>
      </p:nvGrpSpPr>
      <p:grpSpPr>
        <a:xfrm>
          <a:off x="0" y="0"/>
          <a:ext cx="0" cy="0"/>
          <a:chOff x="0" y="0"/>
          <a:chExt cx="0" cy="0"/>
        </a:xfrm>
      </p:grpSpPr>
      <p:sp>
        <p:nvSpPr>
          <p:cNvPr id="1037" name="Shape 1037"/>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Oprah Winfrey</a:t>
            </a:r>
            <a:endParaRPr/>
          </a:p>
        </p:txBody>
      </p:sp>
      <p:sp>
        <p:nvSpPr>
          <p:cNvPr id="1038" name="Shape 1038"/>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039" name="Shape 1039"/>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040" name="Shape 1040"/>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041" name="Shape 1041"/>
          <p:cNvSpPr txBox="1"/>
          <p:nvPr>
            <p:ph idx="1" type="body"/>
          </p:nvPr>
        </p:nvSpPr>
        <p:spPr>
          <a:xfrm>
            <a:off x="762000" y="51054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greatest discovery of all time is that a person can change his future by merely changing his attitude.”</a:t>
            </a:r>
            <a:endParaRPr/>
          </a:p>
          <a:p>
            <a:pPr indent="-342900" lvl="0" marL="342900" marR="0" rtl="0" algn="ctr">
              <a:lnSpc>
                <a:spcPct val="100000"/>
              </a:lnSpc>
              <a:spcBef>
                <a:spcPts val="400"/>
              </a:spcBef>
              <a:spcAft>
                <a:spcPts val="0"/>
              </a:spcAft>
              <a:buClr>
                <a:srgbClr val="FFCC00"/>
              </a:buClr>
              <a:buFont typeface="Tahoma"/>
              <a:buNone/>
            </a:pPr>
            <a:r>
              <a:rPr b="0" i="0" lang="en-US" sz="1600" u="none">
                <a:solidFill>
                  <a:srgbClr val="FFCC00"/>
                </a:solidFill>
                <a:latin typeface="Tahoma"/>
                <a:ea typeface="Tahoma"/>
                <a:cs typeface="Tahoma"/>
                <a:sym typeface="Tahoma"/>
              </a:rPr>
              <a:t>Oprah Winfrey</a:t>
            </a:r>
            <a:r>
              <a:rPr b="0" i="0" lang="en-US" sz="2000" u="none">
                <a:solidFill>
                  <a:srgbClr val="FFCC00"/>
                </a:solidFill>
                <a:latin typeface="Tahoma"/>
                <a:ea typeface="Tahoma"/>
                <a:cs typeface="Tahoma"/>
                <a:sym typeface="Tahoma"/>
              </a:rPr>
              <a:t> </a:t>
            </a:r>
            <a:br>
              <a:rPr b="0" i="0" lang="en-US" sz="2000" u="none">
                <a:solidFill>
                  <a:srgbClr val="FFCC00"/>
                </a:solidFill>
                <a:latin typeface="Tahoma"/>
                <a:ea typeface="Tahoma"/>
                <a:cs typeface="Tahoma"/>
                <a:sym typeface="Tahoma"/>
              </a:rPr>
            </a:br>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rgbClr val="FFCC00"/>
              </a:solidFill>
              <a:latin typeface="Tahoma"/>
              <a:ea typeface="Tahoma"/>
              <a:cs typeface="Tahoma"/>
              <a:sym typeface="Tahoma"/>
            </a:endParaRPr>
          </a:p>
        </p:txBody>
      </p:sp>
      <p:sp>
        <p:nvSpPr>
          <p:cNvPr id="1042" name="Shape 104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043" name="Shape 104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044" name="Shape 104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045" name="Shape 104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046" name="Shape 104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047" name="Shape 104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048" name="Shape 104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049" name="Shape 104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050" name="Shape 105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051" name="Shape 105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52" name="Shape 1052"/>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053" name="Shape 1053"/>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054" name="Shape 1054"/>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055" name="Shape 1055"/>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056" name="Shape 105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060" name="Shape 1060"/>
        <p:cNvGrpSpPr/>
        <p:nvPr/>
      </p:nvGrpSpPr>
      <p:grpSpPr>
        <a:xfrm>
          <a:off x="0" y="0"/>
          <a:ext cx="0" cy="0"/>
          <a:chOff x="0" y="0"/>
          <a:chExt cx="0" cy="0"/>
        </a:xfrm>
      </p:grpSpPr>
      <p:sp>
        <p:nvSpPr>
          <p:cNvPr id="1061" name="Shape 1061"/>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Oprah Winfrey</a:t>
            </a:r>
            <a:endParaRPr/>
          </a:p>
        </p:txBody>
      </p:sp>
      <p:sp>
        <p:nvSpPr>
          <p:cNvPr id="1062" name="Shape 1062"/>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063" name="Shape 1063"/>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064" name="Shape 1064"/>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065" name="Shape 1065"/>
          <p:cNvSpPr txBox="1"/>
          <p:nvPr>
            <p:ph idx="1" type="body"/>
          </p:nvPr>
        </p:nvSpPr>
        <p:spPr>
          <a:xfrm>
            <a:off x="762000" y="51054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“Passion is energy. Feel the power that comes from focusing on what excites you.” </a:t>
            </a:r>
            <a:endParaRPr/>
          </a:p>
          <a:p>
            <a:pPr indent="-342900" lvl="0" marL="342900" marR="0" rtl="0" algn="ctr">
              <a:lnSpc>
                <a:spcPct val="100000"/>
              </a:lnSpc>
              <a:spcBef>
                <a:spcPts val="400"/>
              </a:spcBef>
              <a:spcAft>
                <a:spcPts val="0"/>
              </a:spcAft>
              <a:buClr>
                <a:srgbClr val="FFCC00"/>
              </a:buClr>
              <a:buFont typeface="Tahoma"/>
              <a:buNone/>
            </a:pPr>
            <a:r>
              <a:rPr b="0" i="0" lang="en-US" sz="1600" u="none">
                <a:solidFill>
                  <a:srgbClr val="FFCC00"/>
                </a:solidFill>
                <a:latin typeface="Tahoma"/>
                <a:ea typeface="Tahoma"/>
                <a:cs typeface="Tahoma"/>
                <a:sym typeface="Tahoma"/>
              </a:rPr>
              <a:t>Oprah Winfrey</a:t>
            </a:r>
            <a:r>
              <a:rPr b="0" i="0" lang="en-US" sz="2000" u="none">
                <a:solidFill>
                  <a:srgbClr val="FFCC00"/>
                </a:solidFill>
                <a:latin typeface="Tahoma"/>
                <a:ea typeface="Tahoma"/>
                <a:cs typeface="Tahoma"/>
                <a:sym typeface="Tahoma"/>
              </a:rPr>
              <a:t> </a:t>
            </a:r>
            <a:br>
              <a:rPr b="0" i="0" lang="en-US" sz="2000" u="none">
                <a:solidFill>
                  <a:srgbClr val="FFCC00"/>
                </a:solidFill>
                <a:latin typeface="Tahoma"/>
                <a:ea typeface="Tahoma"/>
                <a:cs typeface="Tahoma"/>
                <a:sym typeface="Tahoma"/>
              </a:rPr>
            </a:br>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rgbClr val="FFCC00"/>
              </a:solidFill>
              <a:latin typeface="Tahoma"/>
              <a:ea typeface="Tahoma"/>
              <a:cs typeface="Tahoma"/>
              <a:sym typeface="Tahoma"/>
            </a:endParaRPr>
          </a:p>
        </p:txBody>
      </p:sp>
      <p:sp>
        <p:nvSpPr>
          <p:cNvPr id="1066" name="Shape 106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067" name="Shape 106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068" name="Shape 106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069" name="Shape 106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070" name="Shape 107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071" name="Shape 107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072" name="Shape 107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073" name="Shape 107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074" name="Shape 107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075" name="Shape 107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076" name="Shape 1076"/>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077" name="Shape 1077"/>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078" name="Shape 1078"/>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079" name="Shape 1079"/>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080" name="Shape 108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084" name="Shape 1084"/>
        <p:cNvGrpSpPr/>
        <p:nvPr/>
      </p:nvGrpSpPr>
      <p:grpSpPr>
        <a:xfrm>
          <a:off x="0" y="0"/>
          <a:ext cx="0" cy="0"/>
          <a:chOff x="0" y="0"/>
          <a:chExt cx="0" cy="0"/>
        </a:xfrm>
      </p:grpSpPr>
      <p:pic>
        <p:nvPicPr>
          <p:cNvPr id="1085" name="Shape 1085"/>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sp>
        <p:nvSpPr>
          <p:cNvPr id="1086" name="Shape 1086"/>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087" name="Shape 1087"/>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Charlie Chaplin</a:t>
            </a:r>
            <a:endParaRPr/>
          </a:p>
        </p:txBody>
      </p:sp>
      <p:sp>
        <p:nvSpPr>
          <p:cNvPr id="1088" name="Shape 1088"/>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089" name="Shape 1089"/>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090" name="Shape 1090"/>
          <p:cNvSpPr txBox="1"/>
          <p:nvPr>
            <p:ph idx="1" type="body"/>
          </p:nvPr>
        </p:nvSpPr>
        <p:spPr>
          <a:xfrm>
            <a:off x="685800" y="52578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 day without laughter is a day wasted.”</a:t>
            </a:r>
            <a:endParaRPr/>
          </a:p>
          <a:p>
            <a:pPr indent="-342900" lvl="0" marL="342900" marR="0" rtl="0" algn="ctr">
              <a:lnSpc>
                <a:spcPct val="10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Charlie Chaplin</a:t>
            </a:r>
            <a:endParaRPr/>
          </a:p>
          <a:p>
            <a:pPr indent="-342900" lvl="0" marL="342900" marR="0" rtl="0" algn="l">
              <a:lnSpc>
                <a:spcPct val="100000"/>
              </a:lnSpc>
              <a:spcBef>
                <a:spcPts val="320"/>
              </a:spcBef>
              <a:spcAft>
                <a:spcPts val="0"/>
              </a:spcAft>
              <a:buClr>
                <a:schemeClr val="dk1"/>
              </a:buClr>
              <a:buFont typeface="Tahoma"/>
              <a:buNone/>
            </a:pPr>
            <a:r>
              <a:t/>
            </a:r>
            <a:endParaRPr b="0" i="0" sz="1600" u="none">
              <a:solidFill>
                <a:srgbClr val="FFCC00"/>
              </a:solidFill>
              <a:latin typeface="Tahoma"/>
              <a:ea typeface="Tahoma"/>
              <a:cs typeface="Tahoma"/>
              <a:sym typeface="Tahoma"/>
            </a:endParaRPr>
          </a:p>
          <a:p>
            <a:pPr indent="-342900" lvl="0" marL="342900" marR="0" rtl="0" algn="ctr">
              <a:lnSpc>
                <a:spcPct val="100000"/>
              </a:lnSpc>
              <a:spcBef>
                <a:spcPts val="400"/>
              </a:spcBef>
              <a:spcAft>
                <a:spcPts val="0"/>
              </a:spcAft>
              <a:buClr>
                <a:schemeClr val="dk1"/>
              </a:buClr>
              <a:buFont typeface="Tahoma"/>
              <a:buNone/>
            </a:pPr>
            <a:r>
              <a:t/>
            </a:r>
            <a:endParaRPr b="0" i="0" sz="2000" u="none">
              <a:solidFill>
                <a:srgbClr val="FFCC00"/>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rgbClr val="FFCC00"/>
              </a:solidFill>
              <a:latin typeface="Tahoma"/>
              <a:ea typeface="Tahoma"/>
              <a:cs typeface="Tahoma"/>
              <a:sym typeface="Tahoma"/>
            </a:endParaRPr>
          </a:p>
        </p:txBody>
      </p:sp>
      <p:sp>
        <p:nvSpPr>
          <p:cNvPr id="1091" name="Shape 109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092" name="Shape 109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093" name="Shape 109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094" name="Shape 109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095" name="Shape 109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096" name="Shape 109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097" name="Shape 109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098" name="Shape 109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099" name="Shape 109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100" name="Shape 110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01" name="Shape 1101"/>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102" name="Shape 1102"/>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103" name="Shape 1103"/>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104" name="Shape 110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97" name="Shape 97"/>
        <p:cNvGrpSpPr/>
        <p:nvPr/>
      </p:nvGrpSpPr>
      <p:grpSpPr>
        <a:xfrm>
          <a:off x="0" y="0"/>
          <a:ext cx="0" cy="0"/>
          <a:chOff x="0" y="0"/>
          <a:chExt cx="0" cy="0"/>
        </a:xfrm>
      </p:grpSpPr>
      <p:sp>
        <p:nvSpPr>
          <p:cNvPr id="98" name="Shape 98"/>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Nelson Mandela</a:t>
            </a:r>
            <a:endParaRPr/>
          </a:p>
        </p:txBody>
      </p:sp>
      <p:sp>
        <p:nvSpPr>
          <p:cNvPr id="99" name="Shape 99"/>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100" name="Shape 100"/>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101" name="Shape 101"/>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102" name="Shape 102"/>
          <p:cNvSpPr txBox="1"/>
          <p:nvPr>
            <p:ph idx="1" type="body"/>
          </p:nvPr>
        </p:nvSpPr>
        <p:spPr>
          <a:xfrm>
            <a:off x="685800" y="51054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am not a saint, unless you think of a saint as a sinner who keeps on trying.” </a:t>
            </a:r>
            <a:endParaRPr/>
          </a:p>
          <a:p>
            <a:pPr indent="-342900" lvl="0" marL="342900" marR="0" rtl="0" algn="ctr">
              <a:lnSpc>
                <a:spcPct val="10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Nelson Mandela</a:t>
            </a:r>
            <a:endParaRPr/>
          </a:p>
          <a:p>
            <a:pPr indent="-342900" lvl="0" marL="342900" marR="0" rtl="0" algn="ctr">
              <a:lnSpc>
                <a:spcPct val="100000"/>
              </a:lnSpc>
              <a:spcBef>
                <a:spcPts val="400"/>
              </a:spcBef>
              <a:spcAft>
                <a:spcPts val="0"/>
              </a:spcAft>
              <a:buClr>
                <a:schemeClr val="dk1"/>
              </a:buClr>
              <a:buFont typeface="Tahoma"/>
              <a:buNone/>
            </a:pPr>
            <a:r>
              <a:t/>
            </a:r>
            <a:endParaRPr b="0" i="0" sz="2000" u="none">
              <a:solidFill>
                <a:srgbClr val="FFCC00"/>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rgbClr val="FFCC00"/>
              </a:solidFill>
              <a:latin typeface="Tahoma"/>
              <a:ea typeface="Tahoma"/>
              <a:cs typeface="Tahoma"/>
              <a:sym typeface="Tahoma"/>
            </a:endParaRPr>
          </a:p>
        </p:txBody>
      </p:sp>
      <p:sp>
        <p:nvSpPr>
          <p:cNvPr id="103" name="Shape 10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04" name="Shape 10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05" name="Shape 10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06" name="Shape 10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07" name="Shape 10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08" name="Shape 10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09" name="Shape 10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10" name="Shape 11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11" name="Shape 11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12" name="Shape 11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3" name="Shape 113"/>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4" name="Shape 114"/>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5" name="Shape 115"/>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6" name="Shape 116"/>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17" name="Shape 117"/>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8" name="Shape 118"/>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119" name="Shape 119"/>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120" name="Shape 120"/>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121" name="Shape 121"/>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122" name="Shape 122"/>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123" name="Shape 123"/>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124" name="Shape 12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108" name="Shape 1108"/>
        <p:cNvGrpSpPr/>
        <p:nvPr/>
      </p:nvGrpSpPr>
      <p:grpSpPr>
        <a:xfrm>
          <a:off x="0" y="0"/>
          <a:ext cx="0" cy="0"/>
          <a:chOff x="0" y="0"/>
          <a:chExt cx="0" cy="0"/>
        </a:xfrm>
      </p:grpSpPr>
      <p:sp>
        <p:nvSpPr>
          <p:cNvPr id="1109" name="Shape 1109"/>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110" name="Shape 1110"/>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Charlie Chaplin</a:t>
            </a:r>
            <a:endParaRPr/>
          </a:p>
        </p:txBody>
      </p:sp>
      <p:sp>
        <p:nvSpPr>
          <p:cNvPr id="1111" name="Shape 1111"/>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112" name="Shape 1112"/>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113" name="Shape 1113"/>
          <p:cNvSpPr txBox="1"/>
          <p:nvPr>
            <p:ph idx="1" type="body"/>
          </p:nvPr>
        </p:nvSpPr>
        <p:spPr>
          <a:xfrm>
            <a:off x="685800" y="51054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remain just one thing, and one thing only, and that is a clown. It places me on a far higher plane than any politician.” </a:t>
            </a:r>
            <a:br>
              <a:rPr b="0" i="0" lang="en-US" sz="2000" u="none">
                <a:solidFill>
                  <a:schemeClr val="lt1"/>
                </a:solidFill>
                <a:latin typeface="Tahoma"/>
                <a:ea typeface="Tahoma"/>
                <a:cs typeface="Tahoma"/>
                <a:sym typeface="Tahoma"/>
              </a:rPr>
            </a:br>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Charlie Chaplin</a:t>
            </a:r>
            <a:endParaRPr/>
          </a:p>
          <a:p>
            <a:pPr indent="-342900" lvl="0" marL="342900" marR="0" rtl="0" algn="l">
              <a:lnSpc>
                <a:spcPct val="90000"/>
              </a:lnSpc>
              <a:spcBef>
                <a:spcPts val="280"/>
              </a:spcBef>
              <a:spcAft>
                <a:spcPts val="0"/>
              </a:spcAft>
              <a:buClr>
                <a:srgbClr val="FFCC00"/>
              </a:buClr>
              <a:buFont typeface="Tahoma"/>
              <a:buNone/>
            </a:pPr>
            <a:br>
              <a:rPr b="0" i="0" lang="en-US" sz="1400" u="none">
                <a:solidFill>
                  <a:srgbClr val="FFCC00"/>
                </a:solidFill>
                <a:latin typeface="Tahoma"/>
                <a:ea typeface="Tahoma"/>
                <a:cs typeface="Tahoma"/>
                <a:sym typeface="Tahom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114" name="Shape 111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115" name="Shape 111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116" name="Shape 111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117" name="Shape 111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118" name="Shape 111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119" name="Shape 111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120" name="Shape 112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121" name="Shape 112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122" name="Shape 112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123" name="Shape 112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24" name="Shape 1124"/>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125" name="Shape 1125"/>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126" name="Shape 1126"/>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127" name="Shape 1127"/>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128" name="Shape 112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132" name="Shape 1132"/>
        <p:cNvGrpSpPr/>
        <p:nvPr/>
      </p:nvGrpSpPr>
      <p:grpSpPr>
        <a:xfrm>
          <a:off x="0" y="0"/>
          <a:ext cx="0" cy="0"/>
          <a:chOff x="0" y="0"/>
          <a:chExt cx="0" cy="0"/>
        </a:xfrm>
      </p:grpSpPr>
      <p:sp>
        <p:nvSpPr>
          <p:cNvPr id="1133" name="Shape 1133"/>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134" name="Shape 1134"/>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Charlie Chaplin</a:t>
            </a:r>
            <a:endParaRPr/>
          </a:p>
        </p:txBody>
      </p:sp>
      <p:sp>
        <p:nvSpPr>
          <p:cNvPr id="1135" name="Shape 1135"/>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136" name="Shape 1136"/>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137" name="Shape 1137"/>
          <p:cNvSpPr txBox="1"/>
          <p:nvPr>
            <p:ph idx="1" type="body"/>
          </p:nvPr>
        </p:nvSpPr>
        <p:spPr>
          <a:xfrm>
            <a:off x="685800" y="51054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“Nothing is permanent in this wicked world - not even our troubles.” </a:t>
            </a:r>
            <a:br>
              <a:rPr b="0" i="0" lang="en-US" sz="2000" u="none">
                <a:solidFill>
                  <a:schemeClr val="lt1"/>
                </a:solidFill>
                <a:latin typeface="Tahoma"/>
                <a:ea typeface="Tahoma"/>
                <a:cs typeface="Tahoma"/>
                <a:sym typeface="Tahoma"/>
              </a:rPr>
            </a:br>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Charlie Chaplin</a:t>
            </a:r>
            <a:endParaRPr/>
          </a:p>
          <a:p>
            <a:pPr indent="-342900" lvl="0" marL="342900" marR="0" rtl="0" algn="l">
              <a:lnSpc>
                <a:spcPct val="90000"/>
              </a:lnSpc>
              <a:spcBef>
                <a:spcPts val="280"/>
              </a:spcBef>
              <a:spcAft>
                <a:spcPts val="0"/>
              </a:spcAft>
              <a:buClr>
                <a:srgbClr val="FFCC00"/>
              </a:buClr>
              <a:buFont typeface="Verdana"/>
              <a:buNone/>
            </a:pP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138" name="Shape 113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139" name="Shape 113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140" name="Shape 114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141" name="Shape 114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142" name="Shape 114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143" name="Shape 114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144" name="Shape 114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145" name="Shape 114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146" name="Shape 114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147" name="Shape 114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48" name="Shape 1148"/>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149" name="Shape 1149"/>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150" name="Shape 1150"/>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151" name="Shape 1151"/>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152" name="Shape 115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156" name="Shape 1156"/>
        <p:cNvGrpSpPr/>
        <p:nvPr/>
      </p:nvGrpSpPr>
      <p:grpSpPr>
        <a:xfrm>
          <a:off x="0" y="0"/>
          <a:ext cx="0" cy="0"/>
          <a:chOff x="0" y="0"/>
          <a:chExt cx="0" cy="0"/>
        </a:xfrm>
      </p:grpSpPr>
      <p:sp>
        <p:nvSpPr>
          <p:cNvPr id="1157" name="Shape 1157"/>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158" name="Shape 1158"/>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159" name="Shape 1159"/>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Steven Spielberg</a:t>
            </a:r>
            <a:endParaRPr/>
          </a:p>
        </p:txBody>
      </p:sp>
      <p:sp>
        <p:nvSpPr>
          <p:cNvPr id="1160" name="Shape 1160"/>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161" name="Shape 1161"/>
          <p:cNvSpPr txBox="1"/>
          <p:nvPr>
            <p:ph idx="1" type="body"/>
          </p:nvPr>
        </p:nvSpPr>
        <p:spPr>
          <a:xfrm>
            <a:off x="685800" y="50292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t>
            </a:r>
            <a:r>
              <a:rPr b="0" i="0" lang="en-US" sz="2000" u="none">
                <a:solidFill>
                  <a:schemeClr val="lt1"/>
                </a:solidFill>
                <a:latin typeface="Verdana"/>
                <a:ea typeface="Verdana"/>
                <a:cs typeface="Verdana"/>
                <a:sym typeface="Verdana"/>
              </a:rPr>
              <a:t>like the smell of film. I just like knowing there's film going through the camera.” </a:t>
            </a:r>
            <a:endParaRPr/>
          </a:p>
          <a:p>
            <a:pPr indent="-342900" lvl="0" marL="342900" marR="0" rtl="0" algn="ctr">
              <a:lnSpc>
                <a:spcPct val="90000"/>
              </a:lnSpc>
              <a:spcBef>
                <a:spcPts val="0"/>
              </a:spcBef>
              <a:spcAft>
                <a:spcPts val="0"/>
              </a:spcAft>
              <a:buClr>
                <a:schemeClr val="dk1"/>
              </a:buClr>
              <a:buFont typeface="Tahoma"/>
              <a:buNone/>
            </a:pPr>
            <a:r>
              <a:t/>
            </a:r>
            <a:endParaRPr b="0" i="0" sz="2000" u="none">
              <a:solidFill>
                <a:srgbClr val="FFCC00"/>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Steven Spielberg</a:t>
            </a:r>
            <a:endParaRPr/>
          </a:p>
          <a:p>
            <a:pPr indent="-342900" lvl="0" marL="342900" marR="0" rtl="0" algn="ctr">
              <a:lnSpc>
                <a:spcPct val="9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l">
              <a:lnSpc>
                <a:spcPct val="90000"/>
              </a:lnSpc>
              <a:spcBef>
                <a:spcPts val="280"/>
              </a:spcBef>
              <a:spcAft>
                <a:spcPts val="0"/>
              </a:spcAft>
              <a:buClr>
                <a:srgbClr val="FFCC00"/>
              </a:buClr>
              <a:buFont typeface="Verdana"/>
              <a:buNone/>
            </a:pP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162" name="Shape 116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163" name="Shape 116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164" name="Shape 116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165" name="Shape 116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166" name="Shape 116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167" name="Shape 116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168" name="Shape 116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169" name="Shape 116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170" name="Shape 117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171" name="Shape 117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72" name="Shape 1172"/>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173" name="Shape 1173"/>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174" name="Shape 1174"/>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175" name="Shape 1175"/>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176" name="Shape 117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180" name="Shape 1180"/>
        <p:cNvGrpSpPr/>
        <p:nvPr/>
      </p:nvGrpSpPr>
      <p:grpSpPr>
        <a:xfrm>
          <a:off x="0" y="0"/>
          <a:ext cx="0" cy="0"/>
          <a:chOff x="0" y="0"/>
          <a:chExt cx="0" cy="0"/>
        </a:xfrm>
      </p:grpSpPr>
      <p:sp>
        <p:nvSpPr>
          <p:cNvPr id="1181" name="Shape 1181"/>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182" name="Shape 1182"/>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183" name="Shape 1183"/>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Steven Spielberg</a:t>
            </a:r>
            <a:endParaRPr/>
          </a:p>
        </p:txBody>
      </p:sp>
      <p:sp>
        <p:nvSpPr>
          <p:cNvPr id="1184" name="Shape 1184"/>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185" name="Shape 1185"/>
          <p:cNvSpPr txBox="1"/>
          <p:nvPr>
            <p:ph idx="1" type="body"/>
          </p:nvPr>
        </p:nvSpPr>
        <p:spPr>
          <a:xfrm>
            <a:off x="533400" y="5105400"/>
            <a:ext cx="8153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public has an appetite for anything about imagination - anything that is as far away from reality as is creatively possible.”</a:t>
            </a:r>
            <a:r>
              <a:rPr b="0" i="0" lang="en-US" sz="1400" u="none">
                <a:solidFill>
                  <a:srgbClr val="FFCC00"/>
                </a:solidFill>
                <a:latin typeface="Verdana"/>
                <a:ea typeface="Verdana"/>
                <a:cs typeface="Verdana"/>
                <a:sym typeface="Verdana"/>
              </a:rPr>
              <a:t> </a:t>
            </a: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Steven Spielberg</a:t>
            </a:r>
            <a:endParaRPr/>
          </a:p>
          <a:p>
            <a:pPr indent="-342900" lvl="0" marL="342900" marR="0" rtl="0" algn="ctr">
              <a:lnSpc>
                <a:spcPct val="9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l">
              <a:lnSpc>
                <a:spcPct val="90000"/>
              </a:lnSpc>
              <a:spcBef>
                <a:spcPts val="280"/>
              </a:spcBef>
              <a:spcAft>
                <a:spcPts val="0"/>
              </a:spcAft>
              <a:buClr>
                <a:srgbClr val="FFCC00"/>
              </a:buClr>
              <a:buFont typeface="Verdana"/>
              <a:buNone/>
            </a:pP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186" name="Shape 118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187" name="Shape 118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188" name="Shape 118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189" name="Shape 118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190" name="Shape 119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191" name="Shape 119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192" name="Shape 119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193" name="Shape 119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194" name="Shape 119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195" name="Shape 119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196" name="Shape 1196"/>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197" name="Shape 1197"/>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198" name="Shape 1198"/>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199" name="Shape 1199"/>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200" name="Shape 120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204" name="Shape 1204"/>
        <p:cNvGrpSpPr/>
        <p:nvPr/>
      </p:nvGrpSpPr>
      <p:grpSpPr>
        <a:xfrm>
          <a:off x="0" y="0"/>
          <a:ext cx="0" cy="0"/>
          <a:chOff x="0" y="0"/>
          <a:chExt cx="0" cy="0"/>
        </a:xfrm>
      </p:grpSpPr>
      <p:sp>
        <p:nvSpPr>
          <p:cNvPr id="1205" name="Shape 1205"/>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206" name="Shape 1206"/>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207" name="Shape 1207"/>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Steven Spielberg</a:t>
            </a:r>
            <a:endParaRPr/>
          </a:p>
        </p:txBody>
      </p:sp>
      <p:sp>
        <p:nvSpPr>
          <p:cNvPr id="1208" name="Shape 1208"/>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Marlon Brando</a:t>
            </a:r>
            <a:endParaRPr/>
          </a:p>
        </p:txBody>
      </p:sp>
      <p:sp>
        <p:nvSpPr>
          <p:cNvPr id="1209" name="Shape 1209"/>
          <p:cNvSpPr txBox="1"/>
          <p:nvPr>
            <p:ph idx="1" type="body"/>
          </p:nvPr>
        </p:nvSpPr>
        <p:spPr>
          <a:xfrm>
            <a:off x="685800" y="51816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“You have many years ahead of you to create the dreams that we can't even imagine dreaming.” </a:t>
            </a:r>
            <a:br>
              <a:rPr b="0" i="0" lang="en-US" sz="2000" u="none">
                <a:solidFill>
                  <a:schemeClr val="lt1"/>
                </a:solidFill>
                <a:latin typeface="Tahoma"/>
                <a:ea typeface="Tahoma"/>
                <a:cs typeface="Tahoma"/>
                <a:sym typeface="Tahoma"/>
              </a:rPr>
            </a:br>
            <a:endParaRPr b="0" i="0" sz="1400" u="none">
              <a:solidFill>
                <a:srgbClr val="FFCC00"/>
              </a:solidFill>
              <a:latin typeface="Verdana"/>
              <a:ea typeface="Verdana"/>
              <a:cs typeface="Verdana"/>
              <a:sym typeface="Verdan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Steven Spielberg</a:t>
            </a:r>
            <a:endParaRPr/>
          </a:p>
          <a:p>
            <a:pPr indent="-342900" lvl="0" marL="342900" marR="0" rtl="0" algn="ctr">
              <a:lnSpc>
                <a:spcPct val="9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l">
              <a:lnSpc>
                <a:spcPct val="90000"/>
              </a:lnSpc>
              <a:spcBef>
                <a:spcPts val="280"/>
              </a:spcBef>
              <a:spcAft>
                <a:spcPts val="0"/>
              </a:spcAft>
              <a:buClr>
                <a:srgbClr val="FFCC00"/>
              </a:buClr>
              <a:buFont typeface="Verdana"/>
              <a:buNone/>
            </a:pP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210" name="Shape 121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211" name="Shape 121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212" name="Shape 121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213" name="Shape 121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214" name="Shape 121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215" name="Shape 121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216" name="Shape 121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217" name="Shape 121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218" name="Shape 121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219" name="Shape 121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220" name="Shape 1220"/>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221" name="Shape 1221"/>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222" name="Shape 1222"/>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223" name="Shape 1223"/>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224" name="Shape 122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228" name="Shape 1228"/>
        <p:cNvGrpSpPr/>
        <p:nvPr/>
      </p:nvGrpSpPr>
      <p:grpSpPr>
        <a:xfrm>
          <a:off x="0" y="0"/>
          <a:ext cx="0" cy="0"/>
          <a:chOff x="0" y="0"/>
          <a:chExt cx="0" cy="0"/>
        </a:xfrm>
      </p:grpSpPr>
      <p:sp>
        <p:nvSpPr>
          <p:cNvPr id="1229" name="Shape 1229"/>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230" name="Shape 1230"/>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231" name="Shape 1231"/>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232" name="Shape 1232"/>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Marlon Brando</a:t>
            </a:r>
            <a:endParaRPr/>
          </a:p>
        </p:txBody>
      </p:sp>
      <p:sp>
        <p:nvSpPr>
          <p:cNvPr id="1233" name="Shape 1233"/>
          <p:cNvSpPr txBox="1"/>
          <p:nvPr>
            <p:ph idx="1" type="body"/>
          </p:nvPr>
        </p:nvSpPr>
        <p:spPr>
          <a:xfrm>
            <a:off x="762000" y="51054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“Never confuse the size of your paycheck with the size of your talent. You are much more than your paycheck”</a:t>
            </a:r>
            <a:br>
              <a:rPr b="0" i="0" lang="en-US" sz="2000" u="none">
                <a:solidFill>
                  <a:schemeClr val="lt1"/>
                </a:solidFill>
                <a:latin typeface="Tahoma"/>
                <a:ea typeface="Tahoma"/>
                <a:cs typeface="Tahoma"/>
                <a:sym typeface="Tahoma"/>
              </a:rPr>
            </a:br>
            <a:endParaRPr b="0" i="0" sz="1400" u="none">
              <a:solidFill>
                <a:srgbClr val="FFCC00"/>
              </a:solidFill>
              <a:latin typeface="Verdana"/>
              <a:ea typeface="Verdana"/>
              <a:cs typeface="Verdana"/>
              <a:sym typeface="Verdan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Marlon Brando</a:t>
            </a:r>
            <a:endParaRPr/>
          </a:p>
          <a:p>
            <a:pPr indent="-342900" lvl="0" marL="342900" marR="0" rtl="0" algn="ctr">
              <a:lnSpc>
                <a:spcPct val="9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l">
              <a:lnSpc>
                <a:spcPct val="90000"/>
              </a:lnSpc>
              <a:spcBef>
                <a:spcPts val="280"/>
              </a:spcBef>
              <a:spcAft>
                <a:spcPts val="0"/>
              </a:spcAft>
              <a:buClr>
                <a:srgbClr val="FFCC00"/>
              </a:buClr>
              <a:buFont typeface="Verdana"/>
              <a:buNone/>
            </a:pP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234" name="Shape 123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235" name="Shape 123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236" name="Shape 123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237" name="Shape 123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238" name="Shape 123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239" name="Shape 123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240" name="Shape 124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241" name="Shape 124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242" name="Shape 124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243" name="Shape 124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244" name="Shape 1244"/>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245" name="Shape 1245"/>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246" name="Shape 1246"/>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247" name="Shape 1247"/>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248" name="Shape 124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252" name="Shape 1252"/>
        <p:cNvGrpSpPr/>
        <p:nvPr/>
      </p:nvGrpSpPr>
      <p:grpSpPr>
        <a:xfrm>
          <a:off x="0" y="0"/>
          <a:ext cx="0" cy="0"/>
          <a:chOff x="0" y="0"/>
          <a:chExt cx="0" cy="0"/>
        </a:xfrm>
      </p:grpSpPr>
      <p:sp>
        <p:nvSpPr>
          <p:cNvPr id="1253" name="Shape 1253"/>
          <p:cNvSpPr txBox="1"/>
          <p:nvPr/>
        </p:nvSpPr>
        <p:spPr>
          <a:xfrm>
            <a:off x="457200" y="4419600"/>
            <a:ext cx="13223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Oprah Winfrey</a:t>
            </a:r>
            <a:endParaRPr/>
          </a:p>
        </p:txBody>
      </p:sp>
      <p:sp>
        <p:nvSpPr>
          <p:cNvPr id="1254" name="Shape 1254"/>
          <p:cNvSpPr txBox="1"/>
          <p:nvPr/>
        </p:nvSpPr>
        <p:spPr>
          <a:xfrm>
            <a:off x="3124200" y="4419600"/>
            <a:ext cx="1355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Charlie Chaplin</a:t>
            </a:r>
            <a:endParaRPr/>
          </a:p>
        </p:txBody>
      </p:sp>
      <p:sp>
        <p:nvSpPr>
          <p:cNvPr id="1255" name="Shape 1255"/>
          <p:cNvSpPr txBox="1"/>
          <p:nvPr/>
        </p:nvSpPr>
        <p:spPr>
          <a:xfrm>
            <a:off x="5334000" y="4419600"/>
            <a:ext cx="14986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Steven Spielberg</a:t>
            </a:r>
            <a:endParaRPr/>
          </a:p>
        </p:txBody>
      </p:sp>
      <p:sp>
        <p:nvSpPr>
          <p:cNvPr id="1256" name="Shape 1256"/>
          <p:cNvSpPr txBox="1"/>
          <p:nvPr/>
        </p:nvSpPr>
        <p:spPr>
          <a:xfrm>
            <a:off x="7818437" y="4419600"/>
            <a:ext cx="13255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Marlon Brando</a:t>
            </a:r>
            <a:endParaRPr/>
          </a:p>
        </p:txBody>
      </p:sp>
      <p:sp>
        <p:nvSpPr>
          <p:cNvPr id="1257" name="Shape 1257"/>
          <p:cNvSpPr txBox="1"/>
          <p:nvPr>
            <p:ph idx="1" type="body"/>
          </p:nvPr>
        </p:nvSpPr>
        <p:spPr>
          <a:xfrm>
            <a:off x="685800" y="52578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only thing an actor owes his public is not to bore them.” </a:t>
            </a:r>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Verdana"/>
              <a:ea typeface="Verdana"/>
              <a:cs typeface="Verdana"/>
              <a:sym typeface="Verdan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Marlon Brando</a:t>
            </a:r>
            <a:endParaRPr/>
          </a:p>
          <a:p>
            <a:pPr indent="-342900" lvl="0" marL="342900" marR="0" rtl="0" algn="ctr">
              <a:lnSpc>
                <a:spcPct val="9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Verdana"/>
              <a:buNone/>
            </a:pPr>
            <a:br>
              <a:rPr b="0" i="0" lang="en-US" sz="1400" u="none">
                <a:solidFill>
                  <a:srgbClr val="FFCC00"/>
                </a:solidFill>
                <a:latin typeface="Verdana"/>
                <a:ea typeface="Verdana"/>
                <a:cs typeface="Verdana"/>
                <a:sym typeface="Verdana"/>
              </a:rPr>
            </a:br>
            <a:endParaRPr/>
          </a:p>
          <a:p>
            <a:pPr indent="-342900" lvl="0" marL="342900" marR="0" rtl="0" algn="ctr">
              <a:lnSpc>
                <a:spcPct val="90000"/>
              </a:lnSpc>
              <a:spcBef>
                <a:spcPts val="360"/>
              </a:spcBef>
              <a:spcAft>
                <a:spcPts val="0"/>
              </a:spcAft>
              <a:buClr>
                <a:schemeClr val="dk1"/>
              </a:buClr>
              <a:buFont typeface="Tahoma"/>
              <a:buNone/>
            </a:pPr>
            <a:r>
              <a:t/>
            </a:r>
            <a:endParaRPr b="0" i="0" sz="1800" u="none">
              <a:solidFill>
                <a:srgbClr val="FFCC00"/>
              </a:solidFill>
              <a:latin typeface="Tahoma"/>
              <a:ea typeface="Tahoma"/>
              <a:cs typeface="Tahoma"/>
              <a:sym typeface="Tahoma"/>
            </a:endParaRPr>
          </a:p>
          <a:p>
            <a:pPr indent="-228600" lvl="0" marL="342900" marR="0" rtl="0" algn="l">
              <a:lnSpc>
                <a:spcPct val="100000"/>
              </a:lnSpc>
              <a:spcBef>
                <a:spcPts val="360"/>
              </a:spcBef>
              <a:spcAft>
                <a:spcPts val="0"/>
              </a:spcAft>
              <a:buClr>
                <a:schemeClr val="dk1"/>
              </a:buClr>
              <a:buSzPts val="1800"/>
              <a:buFont typeface="Tahoma"/>
              <a:buNone/>
            </a:pPr>
            <a:r>
              <a:t/>
            </a:r>
            <a:endParaRPr b="0" i="0" sz="1800" u="none">
              <a:solidFill>
                <a:srgbClr val="FFCC00"/>
              </a:solidFill>
              <a:latin typeface="Tahoma"/>
              <a:ea typeface="Tahoma"/>
              <a:cs typeface="Tahoma"/>
              <a:sym typeface="Tahoma"/>
            </a:endParaRPr>
          </a:p>
        </p:txBody>
      </p:sp>
      <p:sp>
        <p:nvSpPr>
          <p:cNvPr id="1258" name="Shape 125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259" name="Shape 125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260" name="Shape 126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261" name="Shape 126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262" name="Shape 126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263" name="Shape 126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264" name="Shape 126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265" name="Shape 126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266" name="Shape 126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267" name="Shape 126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268" name="Shape 1268"/>
          <p:cNvPicPr preferRelativeResize="0"/>
          <p:nvPr/>
        </p:nvPicPr>
        <p:blipFill rotWithShape="1">
          <a:blip r:embed="rId3">
            <a:alphaModFix/>
          </a:blip>
          <a:srcRect b="0" l="0" r="0" t="0"/>
          <a:stretch/>
        </p:blipFill>
        <p:spPr>
          <a:xfrm>
            <a:off x="0" y="1752600"/>
            <a:ext cx="2589212" cy="2589212"/>
          </a:xfrm>
          <a:prstGeom prst="rect">
            <a:avLst/>
          </a:prstGeom>
          <a:noFill/>
          <a:ln cap="flat" cmpd="sng" w="9525">
            <a:solidFill>
              <a:schemeClr val="lt2"/>
            </a:solidFill>
            <a:prstDash val="solid"/>
            <a:miter lim="8000"/>
            <a:headEnd len="med" w="med" type="none"/>
            <a:tailEnd len="med" w="med" type="none"/>
          </a:ln>
        </p:spPr>
      </p:pic>
      <p:pic>
        <p:nvPicPr>
          <p:cNvPr id="1269" name="Shape 1269"/>
          <p:cNvPicPr preferRelativeResize="0"/>
          <p:nvPr/>
        </p:nvPicPr>
        <p:blipFill rotWithShape="1">
          <a:blip r:embed="rId4">
            <a:alphaModFix/>
          </a:blip>
          <a:srcRect b="0" l="0" r="0" t="0"/>
          <a:stretch/>
        </p:blipFill>
        <p:spPr>
          <a:xfrm>
            <a:off x="2667000" y="1752600"/>
            <a:ext cx="2060575" cy="2589212"/>
          </a:xfrm>
          <a:prstGeom prst="rect">
            <a:avLst/>
          </a:prstGeom>
          <a:noFill/>
          <a:ln cap="flat" cmpd="sng" w="9525">
            <a:solidFill>
              <a:schemeClr val="lt2"/>
            </a:solidFill>
            <a:prstDash val="solid"/>
            <a:miter lim="8000"/>
            <a:headEnd len="med" w="med" type="none"/>
            <a:tailEnd len="med" w="med" type="none"/>
          </a:ln>
        </p:spPr>
      </p:pic>
      <p:pic>
        <p:nvPicPr>
          <p:cNvPr id="1270" name="Shape 1270"/>
          <p:cNvPicPr preferRelativeResize="0"/>
          <p:nvPr/>
        </p:nvPicPr>
        <p:blipFill rotWithShape="1">
          <a:blip r:embed="rId5">
            <a:alphaModFix/>
          </a:blip>
          <a:srcRect b="0" l="0" r="0" t="0"/>
          <a:stretch/>
        </p:blipFill>
        <p:spPr>
          <a:xfrm>
            <a:off x="4800600" y="1752600"/>
            <a:ext cx="2524125" cy="2590800"/>
          </a:xfrm>
          <a:prstGeom prst="rect">
            <a:avLst/>
          </a:prstGeom>
          <a:noFill/>
          <a:ln cap="flat" cmpd="sng" w="9525">
            <a:solidFill>
              <a:schemeClr val="lt2"/>
            </a:solidFill>
            <a:prstDash val="solid"/>
            <a:miter lim="8000"/>
            <a:headEnd len="med" w="med" type="none"/>
            <a:tailEnd len="med" w="med" type="none"/>
          </a:ln>
        </p:spPr>
      </p:pic>
      <p:pic>
        <p:nvPicPr>
          <p:cNvPr id="1271" name="Shape 1271"/>
          <p:cNvPicPr preferRelativeResize="0"/>
          <p:nvPr/>
        </p:nvPicPr>
        <p:blipFill rotWithShape="1">
          <a:blip r:embed="rId6">
            <a:alphaModFix/>
          </a:blip>
          <a:srcRect b="0" l="0" r="0" t="0"/>
          <a:stretch/>
        </p:blipFill>
        <p:spPr>
          <a:xfrm>
            <a:off x="7448550" y="1752600"/>
            <a:ext cx="1695450" cy="2590800"/>
          </a:xfrm>
          <a:prstGeom prst="rect">
            <a:avLst/>
          </a:prstGeom>
          <a:noFill/>
          <a:ln cap="flat" cmpd="sng" w="9525">
            <a:solidFill>
              <a:schemeClr val="lt2"/>
            </a:solidFill>
            <a:prstDash val="solid"/>
            <a:miter lim="8000"/>
            <a:headEnd len="med" w="med" type="none"/>
            <a:tailEnd len="med" w="med" type="none"/>
          </a:ln>
        </p:spPr>
      </p:pic>
      <p:sp>
        <p:nvSpPr>
          <p:cNvPr id="1272" name="Shape 127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1276" name="Shape 1276"/>
        <p:cNvGrpSpPr/>
        <p:nvPr/>
      </p:nvGrpSpPr>
      <p:grpSpPr>
        <a:xfrm>
          <a:off x="0" y="0"/>
          <a:ext cx="0" cy="0"/>
          <a:chOff x="0" y="0"/>
          <a:chExt cx="0" cy="0"/>
        </a:xfrm>
      </p:grpSpPr>
      <p:pic>
        <p:nvPicPr>
          <p:cNvPr id="1277" name="Shape 1277"/>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278" name="Shape 1278"/>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279" name="Shape 1279"/>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280" name="Shape 1280"/>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Albert Einstein</a:t>
            </a:r>
            <a:endParaRPr/>
          </a:p>
        </p:txBody>
      </p:sp>
      <p:sp>
        <p:nvSpPr>
          <p:cNvPr id="1281" name="Shape 1281"/>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Wright Brothers</a:t>
            </a:r>
            <a:endParaRPr/>
          </a:p>
        </p:txBody>
      </p:sp>
      <p:sp>
        <p:nvSpPr>
          <p:cNvPr id="1282" name="Shape 1282"/>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Thomas Edison</a:t>
            </a:r>
            <a:endParaRPr/>
          </a:p>
        </p:txBody>
      </p:sp>
      <p:sp>
        <p:nvSpPr>
          <p:cNvPr id="1283" name="Shape 128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284" name="Shape 128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285" name="Shape 128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286" name="Shape 128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287" name="Shape 128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288" name="Shape 128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289" name="Shape 128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290" name="Shape 129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291" name="Shape 129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292" name="Shape 129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293" name="Shape 1293"/>
          <p:cNvSpPr txBox="1"/>
          <p:nvPr/>
        </p:nvSpPr>
        <p:spPr>
          <a:xfrm>
            <a:off x="2700337" y="5105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1294" name="Shape 1294"/>
          <p:cNvCxnSpPr/>
          <p:nvPr/>
        </p:nvCxnSpPr>
        <p:spPr>
          <a:xfrm>
            <a:off x="2819400" y="54864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298" name="Shape 1298"/>
        <p:cNvGrpSpPr/>
        <p:nvPr/>
      </p:nvGrpSpPr>
      <p:grpSpPr>
        <a:xfrm>
          <a:off x="0" y="0"/>
          <a:ext cx="0" cy="0"/>
          <a:chOff x="0" y="0"/>
          <a:chExt cx="0" cy="0"/>
        </a:xfrm>
      </p:grpSpPr>
      <p:pic>
        <p:nvPicPr>
          <p:cNvPr id="1299" name="Shape 1299"/>
          <p:cNvPicPr preferRelativeResize="0"/>
          <p:nvPr/>
        </p:nvPicPr>
        <p:blipFill rotWithShape="1">
          <a:blip r:embed="rId3">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300" name="Shape 1300"/>
          <p:cNvPicPr preferRelativeResize="0"/>
          <p:nvPr/>
        </p:nvPicPr>
        <p:blipFill rotWithShape="1">
          <a:blip r:embed="rId4">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301" name="Shape 1301"/>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Albert Einstein</a:t>
            </a:r>
            <a:endParaRPr/>
          </a:p>
        </p:txBody>
      </p:sp>
      <p:sp>
        <p:nvSpPr>
          <p:cNvPr id="1302" name="Shape 1302"/>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Wright Brothers</a:t>
            </a:r>
            <a:endParaRPr/>
          </a:p>
        </p:txBody>
      </p:sp>
      <p:sp>
        <p:nvSpPr>
          <p:cNvPr id="1303" name="Shape 1303"/>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Thomas Edison</a:t>
            </a:r>
            <a:endParaRPr/>
          </a:p>
        </p:txBody>
      </p:sp>
      <p:sp>
        <p:nvSpPr>
          <p:cNvPr id="1304" name="Shape 1304"/>
          <p:cNvSpPr txBox="1"/>
          <p:nvPr>
            <p:ph idx="1" type="body"/>
          </p:nvPr>
        </p:nvSpPr>
        <p:spPr>
          <a:xfrm>
            <a:off x="609600" y="51054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“Only a life lived for others is a life worthwhile.” </a:t>
            </a:r>
            <a:br>
              <a:rPr b="0" i="0" lang="en-US" sz="2000" u="none">
                <a:solidFill>
                  <a:schemeClr val="lt1"/>
                </a:solidFill>
                <a:latin typeface="Tahoma"/>
                <a:ea typeface="Tahoma"/>
                <a:cs typeface="Tahoma"/>
                <a:sym typeface="Tahoma"/>
              </a:rPr>
            </a:br>
            <a:endParaRPr b="0" i="0" sz="1400" u="none">
              <a:solidFill>
                <a:srgbClr val="FFCC00"/>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Albert Einstein</a:t>
            </a:r>
            <a:endParaRPr/>
          </a:p>
          <a:p>
            <a:pPr indent="-342900" lvl="0" marL="342900" marR="0" rtl="0" algn="ctr">
              <a:lnSpc>
                <a:spcPct val="90000"/>
              </a:lnSpc>
              <a:spcBef>
                <a:spcPts val="400"/>
              </a:spcBef>
              <a:spcAft>
                <a:spcPts val="0"/>
              </a:spcAft>
              <a:buClr>
                <a:schemeClr val="lt1"/>
              </a:buClr>
              <a:buFont typeface="Verdana"/>
              <a:buNone/>
            </a:pPr>
            <a:r>
              <a:rPr b="0" i="0" lang="en-US" sz="2000" u="none">
                <a:solidFill>
                  <a:schemeClr val="lt1"/>
                </a:solidFill>
                <a:latin typeface="Verdana"/>
                <a:ea typeface="Verdana"/>
                <a:cs typeface="Verdana"/>
                <a:sym typeface="Verdana"/>
              </a:rPr>
              <a:t> </a:t>
            </a:r>
            <a:br>
              <a:rPr b="0" i="0" lang="en-US" sz="2000" u="none">
                <a:solidFill>
                  <a:schemeClr val="lt1"/>
                </a:solidFill>
                <a:latin typeface="Verdana"/>
                <a:ea typeface="Verdana"/>
                <a:cs typeface="Verdana"/>
                <a:sym typeface="Verdana"/>
              </a:rPr>
            </a:br>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Verdana"/>
              <a:ea typeface="Verdana"/>
              <a:cs typeface="Verdana"/>
              <a:sym typeface="Verdana"/>
            </a:endParaRPr>
          </a:p>
        </p:txBody>
      </p:sp>
      <p:sp>
        <p:nvSpPr>
          <p:cNvPr id="1305" name="Shape 130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306" name="Shape 130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307" name="Shape 130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308" name="Shape 130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309" name="Shape 130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310" name="Shape 131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311" name="Shape 131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312" name="Shape 131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313" name="Shape 131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314" name="Shape 131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15" name="Shape 1315"/>
          <p:cNvPicPr preferRelativeResize="0"/>
          <p:nvPr/>
        </p:nvPicPr>
        <p:blipFill rotWithShape="1">
          <a:blip r:embed="rId5">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sp>
        <p:nvSpPr>
          <p:cNvPr id="1316" name="Shape 131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320" name="Shape 1320"/>
        <p:cNvGrpSpPr/>
        <p:nvPr/>
      </p:nvGrpSpPr>
      <p:grpSpPr>
        <a:xfrm>
          <a:off x="0" y="0"/>
          <a:ext cx="0" cy="0"/>
          <a:chOff x="0" y="0"/>
          <a:chExt cx="0" cy="0"/>
        </a:xfrm>
      </p:grpSpPr>
      <p:sp>
        <p:nvSpPr>
          <p:cNvPr id="1321" name="Shape 1321"/>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Albert Einstein</a:t>
            </a:r>
            <a:endParaRPr/>
          </a:p>
        </p:txBody>
      </p:sp>
      <p:sp>
        <p:nvSpPr>
          <p:cNvPr id="1322" name="Shape 1322"/>
          <p:cNvSpPr txBox="1"/>
          <p:nvPr>
            <p:ph idx="1" type="body"/>
          </p:nvPr>
        </p:nvSpPr>
        <p:spPr>
          <a:xfrm>
            <a:off x="609600" y="51054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“Imagination is more important than knowledge.” </a:t>
            </a:r>
            <a:br>
              <a:rPr b="0" i="0" lang="en-US" sz="2000" u="none">
                <a:solidFill>
                  <a:schemeClr val="lt1"/>
                </a:solidFill>
                <a:latin typeface="Tahoma"/>
                <a:ea typeface="Tahoma"/>
                <a:cs typeface="Tahoma"/>
                <a:sym typeface="Tahoma"/>
              </a:rPr>
            </a:br>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Albert Einstein</a:t>
            </a:r>
            <a:endParaRPr/>
          </a:p>
          <a:p>
            <a:pPr indent="-342900" lvl="0" marL="342900" marR="0" rtl="0" algn="ctr">
              <a:lnSpc>
                <a:spcPct val="90000"/>
              </a:lnSpc>
              <a:spcBef>
                <a:spcPts val="400"/>
              </a:spcBef>
              <a:spcAft>
                <a:spcPts val="0"/>
              </a:spcAft>
              <a:buClr>
                <a:schemeClr val="lt1"/>
              </a:buClr>
              <a:buFont typeface="Verdana"/>
              <a:buNone/>
            </a:pPr>
            <a:r>
              <a:rPr b="0" i="0" lang="en-US" sz="2000" u="none">
                <a:solidFill>
                  <a:schemeClr val="lt1"/>
                </a:solidFill>
                <a:latin typeface="Verdana"/>
                <a:ea typeface="Verdana"/>
                <a:cs typeface="Verdana"/>
                <a:sym typeface="Verdana"/>
              </a:rPr>
              <a:t> </a:t>
            </a:r>
            <a:br>
              <a:rPr b="0" i="0" lang="en-US" sz="2000" u="none">
                <a:solidFill>
                  <a:schemeClr val="lt1"/>
                </a:solidFill>
                <a:latin typeface="Verdana"/>
                <a:ea typeface="Verdana"/>
                <a:cs typeface="Verdana"/>
                <a:sym typeface="Verdana"/>
              </a:rPr>
            </a:br>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Verdana"/>
              <a:ea typeface="Verdana"/>
              <a:cs typeface="Verdana"/>
              <a:sym typeface="Verdana"/>
            </a:endParaRPr>
          </a:p>
        </p:txBody>
      </p:sp>
      <p:sp>
        <p:nvSpPr>
          <p:cNvPr id="1323" name="Shape 1323"/>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Wright Brothers</a:t>
            </a:r>
            <a:endParaRPr/>
          </a:p>
        </p:txBody>
      </p:sp>
      <p:sp>
        <p:nvSpPr>
          <p:cNvPr id="1324" name="Shape 1324"/>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Thomas Edison</a:t>
            </a:r>
            <a:endParaRPr/>
          </a:p>
        </p:txBody>
      </p:sp>
      <p:sp>
        <p:nvSpPr>
          <p:cNvPr id="1325" name="Shape 132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326" name="Shape 132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327" name="Shape 132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328" name="Shape 132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329" name="Shape 132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330" name="Shape 133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331" name="Shape 133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332" name="Shape 133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333" name="Shape 133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334" name="Shape 133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35" name="Shape 1335"/>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336" name="Shape 1336"/>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337" name="Shape 1337"/>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338" name="Shape 133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28" name="Shape 128"/>
        <p:cNvGrpSpPr/>
        <p:nvPr/>
      </p:nvGrpSpPr>
      <p:grpSpPr>
        <a:xfrm>
          <a:off x="0" y="0"/>
          <a:ext cx="0" cy="0"/>
          <a:chOff x="0" y="0"/>
          <a:chExt cx="0" cy="0"/>
        </a:xfrm>
      </p:grpSpPr>
      <p:sp>
        <p:nvSpPr>
          <p:cNvPr id="129" name="Shape 129"/>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Nelson Mandela</a:t>
            </a:r>
            <a:endParaRPr/>
          </a:p>
        </p:txBody>
      </p:sp>
      <p:sp>
        <p:nvSpPr>
          <p:cNvPr id="130" name="Shape 130"/>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Sir Winston Churchill</a:t>
            </a:r>
            <a:endParaRPr/>
          </a:p>
        </p:txBody>
      </p:sp>
      <p:sp>
        <p:nvSpPr>
          <p:cNvPr id="131" name="Shape 131"/>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132" name="Shape 132"/>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133" name="Shape 133"/>
          <p:cNvSpPr txBox="1"/>
          <p:nvPr>
            <p:ph idx="1" type="body"/>
          </p:nvPr>
        </p:nvSpPr>
        <p:spPr>
          <a:xfrm>
            <a:off x="685800" y="49530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“We must use time wisely and forever realize that the time is always ripe to do right.”</a:t>
            </a:r>
            <a:endParaRPr/>
          </a:p>
          <a:p>
            <a:pPr indent="-342900" lvl="0" marL="342900" marR="0" rtl="0" algn="ctr">
              <a:lnSpc>
                <a:spcPct val="100000"/>
              </a:lnSpc>
              <a:spcBef>
                <a:spcPts val="320"/>
              </a:spcBef>
              <a:spcAft>
                <a:spcPts val="0"/>
              </a:spcAft>
              <a:buClr>
                <a:schemeClr val="dk1"/>
              </a:buClr>
              <a:buFont typeface="Tahoma"/>
              <a:buNone/>
            </a:pPr>
            <a:r>
              <a:t/>
            </a:r>
            <a:endParaRPr b="0" i="0" sz="1600" u="none">
              <a:solidFill>
                <a:srgbClr val="FFCC00"/>
              </a:solidFill>
              <a:latin typeface="Tahoma"/>
              <a:ea typeface="Tahoma"/>
              <a:cs typeface="Tahoma"/>
              <a:sym typeface="Tahoma"/>
            </a:endParaRPr>
          </a:p>
          <a:p>
            <a:pPr indent="-342900" lvl="0" marL="342900" marR="0" rtl="0" algn="ctr">
              <a:lnSpc>
                <a:spcPct val="100000"/>
              </a:lnSpc>
              <a:spcBef>
                <a:spcPts val="320"/>
              </a:spcBef>
              <a:spcAft>
                <a:spcPts val="0"/>
              </a:spcAft>
              <a:buClr>
                <a:srgbClr val="FFCC00"/>
              </a:buClr>
              <a:buFont typeface="Tahoma"/>
              <a:buNone/>
            </a:pPr>
            <a:r>
              <a:rPr b="0" i="0" lang="en-US" sz="1600" u="none">
                <a:solidFill>
                  <a:srgbClr val="FFCC00"/>
                </a:solidFill>
                <a:latin typeface="Tahoma"/>
                <a:ea typeface="Tahoma"/>
                <a:cs typeface="Tahoma"/>
                <a:sym typeface="Tahoma"/>
              </a:rPr>
              <a:t>Nelson Mandela</a:t>
            </a:r>
            <a:endParaRPr/>
          </a:p>
          <a:p>
            <a:pPr indent="-342900" lvl="0" marL="342900" marR="0" rtl="0" algn="ctr">
              <a:lnSpc>
                <a:spcPct val="100000"/>
              </a:lnSpc>
              <a:spcBef>
                <a:spcPts val="320"/>
              </a:spcBef>
              <a:spcAft>
                <a:spcPts val="0"/>
              </a:spcAft>
              <a:buClr>
                <a:schemeClr val="dk1"/>
              </a:buClr>
              <a:buFont typeface="Tahoma"/>
              <a:buNone/>
            </a:pPr>
            <a:r>
              <a:t/>
            </a:r>
            <a:endParaRPr b="0" i="0" sz="1600" u="none">
              <a:solidFill>
                <a:srgbClr val="FFCC00"/>
              </a:solidFill>
              <a:latin typeface="Tahoma"/>
              <a:ea typeface="Tahoma"/>
              <a:cs typeface="Tahoma"/>
              <a:sym typeface="Tahoma"/>
            </a:endParaRPr>
          </a:p>
          <a:p>
            <a:pPr indent="-241300" lvl="0" marL="342900" marR="0" rtl="0" algn="l">
              <a:lnSpc>
                <a:spcPct val="100000"/>
              </a:lnSpc>
              <a:spcBef>
                <a:spcPts val="320"/>
              </a:spcBef>
              <a:spcAft>
                <a:spcPts val="0"/>
              </a:spcAft>
              <a:buClr>
                <a:schemeClr val="dk1"/>
              </a:buClr>
              <a:buSzPts val="1600"/>
              <a:buFont typeface="Tahoma"/>
              <a:buNone/>
            </a:pPr>
            <a:r>
              <a:t/>
            </a:r>
            <a:endParaRPr b="0" i="0" sz="1600" u="none">
              <a:solidFill>
                <a:srgbClr val="FFCC00"/>
              </a:solidFill>
              <a:latin typeface="Tahoma"/>
              <a:ea typeface="Tahoma"/>
              <a:cs typeface="Tahoma"/>
              <a:sym typeface="Tahoma"/>
            </a:endParaRPr>
          </a:p>
        </p:txBody>
      </p:sp>
      <p:sp>
        <p:nvSpPr>
          <p:cNvPr id="134" name="Shape 13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35" name="Shape 13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36" name="Shape 13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37" name="Shape 13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38" name="Shape 13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39" name="Shape 13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40" name="Shape 14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41" name="Shape 14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42" name="Shape 14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43" name="Shape 14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4" name="Shape 144"/>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5" name="Shape 145"/>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6" name="Shape 146"/>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7" name="Shape 147"/>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8" name="Shape 148"/>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9" name="Shape 149"/>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150" name="Shape 150"/>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151" name="Shape 151"/>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152" name="Shape 152"/>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153" name="Shape 153"/>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154" name="Shape 154"/>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155" name="Shape 155"/>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342" name="Shape 1342"/>
        <p:cNvGrpSpPr/>
        <p:nvPr/>
      </p:nvGrpSpPr>
      <p:grpSpPr>
        <a:xfrm>
          <a:off x="0" y="0"/>
          <a:ext cx="0" cy="0"/>
          <a:chOff x="0" y="0"/>
          <a:chExt cx="0" cy="0"/>
        </a:xfrm>
      </p:grpSpPr>
      <p:sp>
        <p:nvSpPr>
          <p:cNvPr id="1343" name="Shape 1343"/>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Albert Einstein</a:t>
            </a:r>
            <a:endParaRPr/>
          </a:p>
        </p:txBody>
      </p:sp>
      <p:sp>
        <p:nvSpPr>
          <p:cNvPr id="1344" name="Shape 1344"/>
          <p:cNvSpPr txBox="1"/>
          <p:nvPr>
            <p:ph idx="1" type="body"/>
          </p:nvPr>
        </p:nvSpPr>
        <p:spPr>
          <a:xfrm>
            <a:off x="609600" y="51054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“Intellectuals solve problems, geniuses prevent them.” </a:t>
            </a:r>
            <a:br>
              <a:rPr b="0" i="0" lang="en-US" sz="2000" u="none">
                <a:solidFill>
                  <a:schemeClr val="lt1"/>
                </a:solidFill>
                <a:latin typeface="Tahoma"/>
                <a:ea typeface="Tahoma"/>
                <a:cs typeface="Tahoma"/>
                <a:sym typeface="Tahoma"/>
              </a:rPr>
            </a:br>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Albert Einstein</a:t>
            </a:r>
            <a:endParaRPr/>
          </a:p>
          <a:p>
            <a:pPr indent="-342900" lvl="0" marL="342900" marR="0" rtl="0" algn="ctr">
              <a:lnSpc>
                <a:spcPct val="90000"/>
              </a:lnSpc>
              <a:spcBef>
                <a:spcPts val="400"/>
              </a:spcBef>
              <a:spcAft>
                <a:spcPts val="0"/>
              </a:spcAft>
              <a:buClr>
                <a:schemeClr val="lt1"/>
              </a:buClr>
              <a:buFont typeface="Tahoma"/>
              <a:buNone/>
            </a:pP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1345" name="Shape 1345"/>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Wright Brothers</a:t>
            </a:r>
            <a:endParaRPr/>
          </a:p>
        </p:txBody>
      </p:sp>
      <p:sp>
        <p:nvSpPr>
          <p:cNvPr id="1346" name="Shape 1346"/>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Thomas Edison</a:t>
            </a:r>
            <a:endParaRPr/>
          </a:p>
        </p:txBody>
      </p:sp>
      <p:sp>
        <p:nvSpPr>
          <p:cNvPr id="1347" name="Shape 134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348" name="Shape 134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349" name="Shape 134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350" name="Shape 135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351" name="Shape 135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352" name="Shape 135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353" name="Shape 135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354" name="Shape 135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355" name="Shape 135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356" name="Shape 135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57" name="Shape 1357"/>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358" name="Shape 1358"/>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359" name="Shape 1359"/>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360" name="Shape 136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364" name="Shape 1364"/>
        <p:cNvGrpSpPr/>
        <p:nvPr/>
      </p:nvGrpSpPr>
      <p:grpSpPr>
        <a:xfrm>
          <a:off x="0" y="0"/>
          <a:ext cx="0" cy="0"/>
          <a:chOff x="0" y="0"/>
          <a:chExt cx="0" cy="0"/>
        </a:xfrm>
      </p:grpSpPr>
      <p:pic>
        <p:nvPicPr>
          <p:cNvPr id="1365" name="Shape 1365"/>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sp>
        <p:nvSpPr>
          <p:cNvPr id="1366" name="Shape 1366"/>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Albert Einstein</a:t>
            </a:r>
            <a:endParaRPr/>
          </a:p>
        </p:txBody>
      </p:sp>
      <p:sp>
        <p:nvSpPr>
          <p:cNvPr id="1367" name="Shape 1367"/>
          <p:cNvSpPr txBox="1"/>
          <p:nvPr>
            <p:ph idx="1" type="body"/>
          </p:nvPr>
        </p:nvSpPr>
        <p:spPr>
          <a:xfrm>
            <a:off x="609600" y="50292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“If we all worked on the assumption that what is accepted as true is really true, there would be little hope of advance.” </a:t>
            </a:r>
            <a:endParaRPr/>
          </a:p>
          <a:p>
            <a:pPr indent="-342900" lvl="0" marL="342900" marR="0" rtl="0" algn="ctr">
              <a:lnSpc>
                <a:spcPct val="90000"/>
              </a:lnSpc>
              <a:spcBef>
                <a:spcPts val="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Orville Wright</a:t>
            </a:r>
            <a:br>
              <a:rPr b="0" i="0" lang="en-US" sz="1400" u="none">
                <a:solidFill>
                  <a:srgbClr val="FFCC00"/>
                </a:solidFill>
                <a:latin typeface="Tahoma"/>
                <a:ea typeface="Tahoma"/>
                <a:cs typeface="Tahoma"/>
                <a:sym typeface="Tahoma"/>
              </a:rPr>
            </a:br>
            <a:endParaRPr/>
          </a:p>
          <a:p>
            <a:pPr indent="-342900" lvl="0" marL="342900" marR="0" rtl="0" algn="ctr">
              <a:lnSpc>
                <a:spcPct val="90000"/>
              </a:lnSpc>
              <a:spcBef>
                <a:spcPts val="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1368" name="Shape 1368"/>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Wright Brothers</a:t>
            </a:r>
            <a:endParaRPr/>
          </a:p>
        </p:txBody>
      </p:sp>
      <p:sp>
        <p:nvSpPr>
          <p:cNvPr id="1369" name="Shape 1369"/>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Thomas Edison</a:t>
            </a:r>
            <a:endParaRPr/>
          </a:p>
        </p:txBody>
      </p:sp>
      <p:sp>
        <p:nvSpPr>
          <p:cNvPr id="1370" name="Shape 137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371" name="Shape 137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372" name="Shape 137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373" name="Shape 137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374" name="Shape 137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375" name="Shape 137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376" name="Shape 137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377" name="Shape 137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378" name="Shape 137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379" name="Shape 137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380" name="Shape 1380"/>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381" name="Shape 1381"/>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382" name="Shape 138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386" name="Shape 1386"/>
        <p:cNvGrpSpPr/>
        <p:nvPr/>
      </p:nvGrpSpPr>
      <p:grpSpPr>
        <a:xfrm>
          <a:off x="0" y="0"/>
          <a:ext cx="0" cy="0"/>
          <a:chOff x="0" y="0"/>
          <a:chExt cx="0" cy="0"/>
        </a:xfrm>
      </p:grpSpPr>
      <p:sp>
        <p:nvSpPr>
          <p:cNvPr id="1387" name="Shape 1387"/>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Albert Einstein</a:t>
            </a:r>
            <a:endParaRPr/>
          </a:p>
        </p:txBody>
      </p:sp>
      <p:sp>
        <p:nvSpPr>
          <p:cNvPr id="1388" name="Shape 1388"/>
          <p:cNvSpPr txBox="1"/>
          <p:nvPr>
            <p:ph idx="1" type="body"/>
          </p:nvPr>
        </p:nvSpPr>
        <p:spPr>
          <a:xfrm>
            <a:off x="152400" y="5181600"/>
            <a:ext cx="86868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“It is possible to fly without motors, but not without knowledge and skill.” </a:t>
            </a:r>
            <a:br>
              <a:rPr b="0" i="0" lang="en-US" sz="2000" u="none">
                <a:solidFill>
                  <a:schemeClr val="lt1"/>
                </a:solidFill>
                <a:latin typeface="Tahoma"/>
                <a:ea typeface="Tahoma"/>
                <a:cs typeface="Tahoma"/>
                <a:sym typeface="Tahoma"/>
              </a:rPr>
            </a:br>
            <a:endParaRPr/>
          </a:p>
          <a:p>
            <a:pPr indent="-342900" lvl="0" marL="34290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Wilbur Wright</a:t>
            </a:r>
            <a:endParaRPr/>
          </a:p>
          <a:p>
            <a:pPr indent="-342900" lvl="0" marL="342900" marR="0" rtl="0" algn="ctr">
              <a:lnSpc>
                <a:spcPct val="10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1389" name="Shape 1389"/>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Wright Brothers</a:t>
            </a:r>
            <a:endParaRPr/>
          </a:p>
        </p:txBody>
      </p:sp>
      <p:sp>
        <p:nvSpPr>
          <p:cNvPr id="1390" name="Shape 1390"/>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Thomas Edison</a:t>
            </a:r>
            <a:endParaRPr/>
          </a:p>
        </p:txBody>
      </p:sp>
      <p:sp>
        <p:nvSpPr>
          <p:cNvPr id="1391" name="Shape 139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392" name="Shape 139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393" name="Shape 139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394" name="Shape 139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395" name="Shape 139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396" name="Shape 139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397" name="Shape 139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398" name="Shape 139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399" name="Shape 139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400" name="Shape 140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01" name="Shape 1401"/>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402" name="Shape 1402"/>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403" name="Shape 1403"/>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404" name="Shape 140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408" name="Shape 1408"/>
        <p:cNvGrpSpPr/>
        <p:nvPr/>
      </p:nvGrpSpPr>
      <p:grpSpPr>
        <a:xfrm>
          <a:off x="0" y="0"/>
          <a:ext cx="0" cy="0"/>
          <a:chOff x="0" y="0"/>
          <a:chExt cx="0" cy="0"/>
        </a:xfrm>
      </p:grpSpPr>
      <p:sp>
        <p:nvSpPr>
          <p:cNvPr id="1409" name="Shape 1409"/>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Albert Einstein</a:t>
            </a:r>
            <a:endParaRPr/>
          </a:p>
        </p:txBody>
      </p:sp>
      <p:sp>
        <p:nvSpPr>
          <p:cNvPr id="1410" name="Shape 1410"/>
          <p:cNvSpPr txBox="1"/>
          <p:nvPr>
            <p:ph idx="1" type="body"/>
          </p:nvPr>
        </p:nvSpPr>
        <p:spPr>
          <a:xfrm>
            <a:off x="609600" y="49530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ahoma"/>
              <a:buNone/>
            </a:pPr>
            <a:r>
              <a:t/>
            </a:r>
            <a:endParaRPr b="0" i="0" sz="1800" u="none">
              <a:solidFill>
                <a:schemeClr val="lt1"/>
              </a:solidFill>
              <a:latin typeface="Tahoma"/>
              <a:ea typeface="Tahoma"/>
              <a:cs typeface="Tahoma"/>
              <a:sym typeface="Tahoma"/>
            </a:endParaRPr>
          </a:p>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have not failed. I've just found 10,000 ways that won't work.” </a:t>
            </a:r>
            <a:br>
              <a:rPr b="0" i="0" lang="en-US" sz="2000" u="none">
                <a:solidFill>
                  <a:schemeClr val="lt1"/>
                </a:solidFill>
                <a:latin typeface="Tahoma"/>
                <a:ea typeface="Tahoma"/>
                <a:cs typeface="Tahoma"/>
                <a:sym typeface="Tahoma"/>
              </a:rPr>
            </a:br>
            <a:endParaRPr b="0" i="0" sz="1800" u="none">
              <a:solidFill>
                <a:schemeClr val="lt1"/>
              </a:solidFill>
              <a:latin typeface="Tahoma"/>
              <a:ea typeface="Tahoma"/>
              <a:cs typeface="Tahoma"/>
              <a:sym typeface="Tahoma"/>
            </a:endParaRPr>
          </a:p>
          <a:p>
            <a:pPr indent="-342900" lvl="0" marL="34290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Thomas Edison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1411" name="Shape 1411"/>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Wright Brothers</a:t>
            </a:r>
            <a:endParaRPr/>
          </a:p>
        </p:txBody>
      </p:sp>
      <p:sp>
        <p:nvSpPr>
          <p:cNvPr id="1412" name="Shape 1412"/>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Thomas Edison</a:t>
            </a:r>
            <a:endParaRPr/>
          </a:p>
        </p:txBody>
      </p:sp>
      <p:sp>
        <p:nvSpPr>
          <p:cNvPr id="1413" name="Shape 141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414" name="Shape 141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415" name="Shape 141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416" name="Shape 141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417" name="Shape 141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418" name="Shape 141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419" name="Shape 141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420" name="Shape 142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421" name="Shape 142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422" name="Shape 142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23" name="Shape 1423"/>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424" name="Shape 1424"/>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425" name="Shape 1425"/>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426" name="Shape 142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430" name="Shape 1430"/>
        <p:cNvGrpSpPr/>
        <p:nvPr/>
      </p:nvGrpSpPr>
      <p:grpSpPr>
        <a:xfrm>
          <a:off x="0" y="0"/>
          <a:ext cx="0" cy="0"/>
          <a:chOff x="0" y="0"/>
          <a:chExt cx="0" cy="0"/>
        </a:xfrm>
      </p:grpSpPr>
      <p:sp>
        <p:nvSpPr>
          <p:cNvPr id="1431" name="Shape 1431"/>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Albert Einstein</a:t>
            </a:r>
            <a:endParaRPr/>
          </a:p>
        </p:txBody>
      </p:sp>
      <p:sp>
        <p:nvSpPr>
          <p:cNvPr id="1432" name="Shape 1432"/>
          <p:cNvSpPr txBox="1"/>
          <p:nvPr>
            <p:ph idx="1" type="body"/>
          </p:nvPr>
        </p:nvSpPr>
        <p:spPr>
          <a:xfrm>
            <a:off x="609600" y="49530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Font typeface="Tahoma"/>
              <a:buNone/>
            </a:pPr>
            <a:r>
              <a:t/>
            </a:r>
            <a:endParaRPr b="0" i="0" sz="20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never did a day's work in my life. It was all fun.” </a:t>
            </a:r>
            <a:br>
              <a:rPr b="0" i="0" lang="en-US" sz="2000" u="none">
                <a:solidFill>
                  <a:schemeClr val="lt1"/>
                </a:solidFill>
                <a:latin typeface="Tahoma"/>
                <a:ea typeface="Tahoma"/>
                <a:cs typeface="Tahoma"/>
                <a:sym typeface="Tahoma"/>
              </a:rPr>
            </a:br>
            <a:endParaRPr/>
          </a:p>
          <a:p>
            <a:pPr indent="-342900" lvl="0" marL="342900" marR="0" rtl="0" algn="ctr">
              <a:lnSpc>
                <a:spcPct val="90000"/>
              </a:lnSpc>
              <a:spcBef>
                <a:spcPts val="0"/>
              </a:spcBef>
              <a:spcAft>
                <a:spcPts val="0"/>
              </a:spcAft>
              <a:buClr>
                <a:srgbClr val="FFCC00"/>
              </a:buClr>
              <a:buFont typeface="Tahoma"/>
              <a:buNone/>
            </a:pPr>
            <a:r>
              <a:rPr b="0" i="0" lang="en-US" sz="1600" u="none">
                <a:solidFill>
                  <a:srgbClr val="FFCC00"/>
                </a:solidFill>
                <a:latin typeface="Tahoma"/>
                <a:ea typeface="Tahoma"/>
                <a:cs typeface="Tahoma"/>
                <a:sym typeface="Tahoma"/>
              </a:rPr>
              <a:t>Thomas Edison</a:t>
            </a:r>
            <a:endParaRPr/>
          </a:p>
          <a:p>
            <a:pPr indent="-241300" lvl="0" marL="342900" marR="0" rtl="0" algn="l">
              <a:lnSpc>
                <a:spcPct val="100000"/>
              </a:lnSpc>
              <a:spcBef>
                <a:spcPts val="320"/>
              </a:spcBef>
              <a:spcAft>
                <a:spcPts val="0"/>
              </a:spcAft>
              <a:buClr>
                <a:schemeClr val="dk1"/>
              </a:buClr>
              <a:buSzPts val="1600"/>
              <a:buFont typeface="Tahoma"/>
              <a:buNone/>
            </a:pPr>
            <a:r>
              <a:t/>
            </a:r>
            <a:endParaRPr b="0" i="0" sz="1600" u="none">
              <a:solidFill>
                <a:srgbClr val="FFCC00"/>
              </a:solidFill>
              <a:latin typeface="Tahoma"/>
              <a:ea typeface="Tahoma"/>
              <a:cs typeface="Tahoma"/>
              <a:sym typeface="Tahoma"/>
            </a:endParaRPr>
          </a:p>
        </p:txBody>
      </p:sp>
      <p:sp>
        <p:nvSpPr>
          <p:cNvPr id="1433" name="Shape 1433"/>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Wright Brothers</a:t>
            </a:r>
            <a:endParaRPr/>
          </a:p>
        </p:txBody>
      </p:sp>
      <p:sp>
        <p:nvSpPr>
          <p:cNvPr id="1434" name="Shape 1434"/>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Thomas Edison</a:t>
            </a:r>
            <a:endParaRPr/>
          </a:p>
        </p:txBody>
      </p:sp>
      <p:sp>
        <p:nvSpPr>
          <p:cNvPr id="1435" name="Shape 143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436" name="Shape 143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437" name="Shape 143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438" name="Shape 143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439" name="Shape 143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440" name="Shape 144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441" name="Shape 144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442" name="Shape 144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443" name="Shape 144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444" name="Shape 144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45" name="Shape 1445"/>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446" name="Shape 1446"/>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447" name="Shape 1447"/>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448" name="Shape 144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452" name="Shape 1452"/>
        <p:cNvGrpSpPr/>
        <p:nvPr/>
      </p:nvGrpSpPr>
      <p:grpSpPr>
        <a:xfrm>
          <a:off x="0" y="0"/>
          <a:ext cx="0" cy="0"/>
          <a:chOff x="0" y="0"/>
          <a:chExt cx="0" cy="0"/>
        </a:xfrm>
      </p:grpSpPr>
      <p:sp>
        <p:nvSpPr>
          <p:cNvPr id="1453" name="Shape 1453"/>
          <p:cNvSpPr txBox="1"/>
          <p:nvPr/>
        </p:nvSpPr>
        <p:spPr>
          <a:xfrm>
            <a:off x="304800" y="4114800"/>
            <a:ext cx="1312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Albert Einstein</a:t>
            </a:r>
            <a:endParaRPr/>
          </a:p>
        </p:txBody>
      </p:sp>
      <p:sp>
        <p:nvSpPr>
          <p:cNvPr id="1454" name="Shape 1454"/>
          <p:cNvSpPr txBox="1"/>
          <p:nvPr>
            <p:ph idx="1" type="body"/>
          </p:nvPr>
        </p:nvSpPr>
        <p:spPr>
          <a:xfrm>
            <a:off x="685800" y="4876800"/>
            <a:ext cx="7772400" cy="1219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Font typeface="Tahoma"/>
              <a:buNone/>
            </a:pPr>
            <a:r>
              <a:t/>
            </a:r>
            <a:endParaRPr b="0" i="0" sz="18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three great essentials to achieve anything worth while are: Hard work, Stick-to-itiveness, and Common sense.” </a:t>
            </a:r>
            <a:br>
              <a:rPr b="0" i="0" lang="en-US" sz="2000" u="none">
                <a:solidFill>
                  <a:schemeClr val="lt1"/>
                </a:solidFill>
                <a:latin typeface="Tahoma"/>
                <a:ea typeface="Tahoma"/>
                <a:cs typeface="Tahoma"/>
                <a:sym typeface="Tahoma"/>
              </a:rPr>
            </a:br>
            <a:endParaRPr b="0" i="0" sz="1800" u="none">
              <a:solidFill>
                <a:schemeClr val="lt1"/>
              </a:solidFill>
              <a:latin typeface="Tahoma"/>
              <a:ea typeface="Tahoma"/>
              <a:cs typeface="Tahoma"/>
              <a:sym typeface="Tahoma"/>
            </a:endParaRPr>
          </a:p>
          <a:p>
            <a:pPr indent="-342900" lvl="0" marL="342900" marR="0" rtl="0" algn="ctr">
              <a:lnSpc>
                <a:spcPct val="9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Thomas Edison</a:t>
            </a:r>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rgbClr val="FFCC00"/>
              </a:solidFill>
              <a:latin typeface="Tahoma"/>
              <a:ea typeface="Tahoma"/>
              <a:cs typeface="Tahoma"/>
              <a:sym typeface="Tahoma"/>
            </a:endParaRPr>
          </a:p>
        </p:txBody>
      </p:sp>
      <p:sp>
        <p:nvSpPr>
          <p:cNvPr id="1455" name="Shape 1455"/>
          <p:cNvSpPr txBox="1"/>
          <p:nvPr/>
        </p:nvSpPr>
        <p:spPr>
          <a:xfrm>
            <a:off x="4114800" y="4114800"/>
            <a:ext cx="14192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Wright Brothers</a:t>
            </a:r>
            <a:endParaRPr/>
          </a:p>
        </p:txBody>
      </p:sp>
      <p:sp>
        <p:nvSpPr>
          <p:cNvPr id="1456" name="Shape 1456"/>
          <p:cNvSpPr txBox="1"/>
          <p:nvPr/>
        </p:nvSpPr>
        <p:spPr>
          <a:xfrm>
            <a:off x="7616825" y="4114800"/>
            <a:ext cx="13747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Thomas Edison</a:t>
            </a:r>
            <a:endParaRPr/>
          </a:p>
        </p:txBody>
      </p:sp>
      <p:sp>
        <p:nvSpPr>
          <p:cNvPr id="1457" name="Shape 145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458" name="Shape 145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459" name="Shape 145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460" name="Shape 146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461" name="Shape 146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462" name="Shape 146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463" name="Shape 146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464" name="Shape 146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465" name="Shape 146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466" name="Shape 146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467" name="Shape 1467"/>
          <p:cNvPicPr preferRelativeResize="0"/>
          <p:nvPr/>
        </p:nvPicPr>
        <p:blipFill rotWithShape="1">
          <a:blip r:embed="rId3">
            <a:alphaModFix/>
          </a:blip>
          <a:srcRect b="0" l="0" r="0" t="0"/>
          <a:stretch/>
        </p:blipFill>
        <p:spPr>
          <a:xfrm>
            <a:off x="0" y="2133600"/>
            <a:ext cx="2209800" cy="1905000"/>
          </a:xfrm>
          <a:prstGeom prst="rect">
            <a:avLst/>
          </a:prstGeom>
          <a:noFill/>
          <a:ln cap="flat" cmpd="sng" w="9525">
            <a:solidFill>
              <a:schemeClr val="lt2"/>
            </a:solidFill>
            <a:prstDash val="solid"/>
            <a:miter lim="8000"/>
            <a:headEnd len="med" w="med" type="none"/>
            <a:tailEnd len="med" w="med" type="none"/>
          </a:ln>
        </p:spPr>
      </p:pic>
      <p:pic>
        <p:nvPicPr>
          <p:cNvPr id="1468" name="Shape 1468"/>
          <p:cNvPicPr preferRelativeResize="0"/>
          <p:nvPr/>
        </p:nvPicPr>
        <p:blipFill rotWithShape="1">
          <a:blip r:embed="rId4">
            <a:alphaModFix/>
          </a:blip>
          <a:srcRect b="0" l="0" r="0" t="0"/>
          <a:stretch/>
        </p:blipFill>
        <p:spPr>
          <a:xfrm>
            <a:off x="3352800" y="2133600"/>
            <a:ext cx="2819400" cy="1905000"/>
          </a:xfrm>
          <a:prstGeom prst="rect">
            <a:avLst/>
          </a:prstGeom>
          <a:noFill/>
          <a:ln cap="flat" cmpd="sng" w="9525">
            <a:solidFill>
              <a:schemeClr val="lt2"/>
            </a:solidFill>
            <a:prstDash val="solid"/>
            <a:miter lim="8000"/>
            <a:headEnd len="med" w="med" type="none"/>
            <a:tailEnd len="med" w="med" type="none"/>
          </a:ln>
        </p:spPr>
      </p:pic>
      <p:pic>
        <p:nvPicPr>
          <p:cNvPr id="1469" name="Shape 1469"/>
          <p:cNvPicPr preferRelativeResize="0"/>
          <p:nvPr/>
        </p:nvPicPr>
        <p:blipFill rotWithShape="1">
          <a:blip r:embed="rId5">
            <a:alphaModFix/>
          </a:blip>
          <a:srcRect b="0" l="0" r="0" t="0"/>
          <a:stretch/>
        </p:blipFill>
        <p:spPr>
          <a:xfrm>
            <a:off x="7375525" y="2133600"/>
            <a:ext cx="1768475" cy="1905000"/>
          </a:xfrm>
          <a:prstGeom prst="rect">
            <a:avLst/>
          </a:prstGeom>
          <a:noFill/>
          <a:ln cap="flat" cmpd="sng" w="9525">
            <a:solidFill>
              <a:schemeClr val="lt2"/>
            </a:solidFill>
            <a:prstDash val="solid"/>
            <a:miter lim="8000"/>
            <a:headEnd len="med" w="med" type="none"/>
            <a:tailEnd len="med" w="med" type="none"/>
          </a:ln>
        </p:spPr>
      </p:pic>
      <p:sp>
        <p:nvSpPr>
          <p:cNvPr id="1470" name="Shape 147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1474" name="Shape 1474"/>
        <p:cNvGrpSpPr/>
        <p:nvPr/>
      </p:nvGrpSpPr>
      <p:grpSpPr>
        <a:xfrm>
          <a:off x="0" y="0"/>
          <a:ext cx="0" cy="0"/>
          <a:chOff x="0" y="0"/>
          <a:chExt cx="0" cy="0"/>
        </a:xfrm>
      </p:grpSpPr>
      <p:pic>
        <p:nvPicPr>
          <p:cNvPr id="1475" name="Shape 1475"/>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476" name="Shape 1476"/>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sp>
        <p:nvSpPr>
          <p:cNvPr id="1477" name="Shape 1477"/>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Mohammed Ali</a:t>
            </a:r>
            <a:endParaRPr/>
          </a:p>
        </p:txBody>
      </p:sp>
      <p:sp>
        <p:nvSpPr>
          <p:cNvPr id="1478" name="Shape 1478"/>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Pele</a:t>
            </a:r>
            <a:endParaRPr/>
          </a:p>
        </p:txBody>
      </p:sp>
      <p:pic>
        <p:nvPicPr>
          <p:cNvPr id="1479" name="Shape 1479"/>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480" name="Shape 1480"/>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Michael Jordan</a:t>
            </a:r>
            <a:endParaRPr/>
          </a:p>
        </p:txBody>
      </p:sp>
      <p:sp>
        <p:nvSpPr>
          <p:cNvPr id="1481" name="Shape 148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482" name="Shape 148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483" name="Shape 148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484" name="Shape 148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485" name="Shape 148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486" name="Shape 148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487" name="Shape 148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488" name="Shape 148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489" name="Shape 148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490" name="Shape 149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491" name="Shape 1491"/>
          <p:cNvSpPr txBox="1"/>
          <p:nvPr/>
        </p:nvSpPr>
        <p:spPr>
          <a:xfrm>
            <a:off x="2624137" y="4724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1492" name="Shape 1492"/>
          <p:cNvCxnSpPr/>
          <p:nvPr/>
        </p:nvCxnSpPr>
        <p:spPr>
          <a:xfrm>
            <a:off x="2743200" y="51816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496" name="Shape 1496"/>
        <p:cNvGrpSpPr/>
        <p:nvPr/>
      </p:nvGrpSpPr>
      <p:grpSpPr>
        <a:xfrm>
          <a:off x="0" y="0"/>
          <a:ext cx="0" cy="0"/>
          <a:chOff x="0" y="0"/>
          <a:chExt cx="0" cy="0"/>
        </a:xfrm>
      </p:grpSpPr>
      <p:pic>
        <p:nvPicPr>
          <p:cNvPr id="1497" name="Shape 1497"/>
          <p:cNvPicPr preferRelativeResize="0"/>
          <p:nvPr/>
        </p:nvPicPr>
        <p:blipFill rotWithShape="1">
          <a:blip r:embed="rId3">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sp>
        <p:nvSpPr>
          <p:cNvPr id="1498" name="Shape 1498"/>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Mohammed Ali</a:t>
            </a:r>
            <a:endParaRPr/>
          </a:p>
        </p:txBody>
      </p:sp>
      <p:sp>
        <p:nvSpPr>
          <p:cNvPr id="1499" name="Shape 1499"/>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Pele</a:t>
            </a:r>
            <a:endParaRPr/>
          </a:p>
        </p:txBody>
      </p:sp>
      <p:pic>
        <p:nvPicPr>
          <p:cNvPr id="1500" name="Shape 1500"/>
          <p:cNvPicPr preferRelativeResize="0"/>
          <p:nvPr/>
        </p:nvPicPr>
        <p:blipFill rotWithShape="1">
          <a:blip r:embed="rId4">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501" name="Shape 1501"/>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Michael Jordan</a:t>
            </a:r>
            <a:endParaRPr/>
          </a:p>
        </p:txBody>
      </p:sp>
      <p:sp>
        <p:nvSpPr>
          <p:cNvPr id="1502" name="Shape 1502"/>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am the greatest, I said that even before I knew I was.”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Mohammed Ali</a:t>
            </a:r>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503" name="Shape 150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504" name="Shape 150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505" name="Shape 150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506" name="Shape 150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507" name="Shape 150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508" name="Shape 150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509" name="Shape 150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510" name="Shape 151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511" name="Shape 151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512" name="Shape 151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13" name="Shape 1513"/>
          <p:cNvPicPr preferRelativeResize="0"/>
          <p:nvPr/>
        </p:nvPicPr>
        <p:blipFill rotWithShape="1">
          <a:blip r:embed="rId5">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sp>
        <p:nvSpPr>
          <p:cNvPr id="1514" name="Shape 151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518" name="Shape 1518"/>
        <p:cNvGrpSpPr/>
        <p:nvPr/>
      </p:nvGrpSpPr>
      <p:grpSpPr>
        <a:xfrm>
          <a:off x="0" y="0"/>
          <a:ext cx="0" cy="0"/>
          <a:chOff x="0" y="0"/>
          <a:chExt cx="0" cy="0"/>
        </a:xfrm>
      </p:grpSpPr>
      <p:sp>
        <p:nvSpPr>
          <p:cNvPr id="1519" name="Shape 1519"/>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Mohammed Ali</a:t>
            </a:r>
            <a:endParaRPr/>
          </a:p>
        </p:txBody>
      </p:sp>
      <p:sp>
        <p:nvSpPr>
          <p:cNvPr id="1520" name="Shape 1520"/>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Pele</a:t>
            </a:r>
            <a:endParaRPr/>
          </a:p>
        </p:txBody>
      </p:sp>
      <p:sp>
        <p:nvSpPr>
          <p:cNvPr id="1521" name="Shape 1521"/>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Michael Jordan</a:t>
            </a:r>
            <a:endParaRPr/>
          </a:p>
        </p:txBody>
      </p:sp>
      <p:sp>
        <p:nvSpPr>
          <p:cNvPr id="1522" name="Shape 1522"/>
          <p:cNvSpPr txBox="1"/>
          <p:nvPr/>
        </p:nvSpPr>
        <p:spPr>
          <a:xfrm>
            <a:off x="685800" y="47244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“He who is not courageous enough to take risks will accomplish nothing in life.”</a:t>
            </a:r>
            <a:r>
              <a:rPr b="0" i="0" lang="en-US" sz="1400" u="none">
                <a:solidFill>
                  <a:srgbClr val="FFCC00"/>
                </a:solidFill>
                <a:latin typeface="Tahoma"/>
                <a:ea typeface="Tahoma"/>
                <a:cs typeface="Tahoma"/>
                <a:sym typeface="Tahoma"/>
              </a:rPr>
              <a:t> </a:t>
            </a:r>
            <a:br>
              <a:rPr b="0" i="0" lang="en-US" sz="1400" u="none">
                <a:solidFill>
                  <a:srgbClr val="FFCC00"/>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Mohammed Ali</a:t>
            </a:r>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523" name="Shape 152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524" name="Shape 152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525" name="Shape 152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526" name="Shape 152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527" name="Shape 152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528" name="Shape 152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529" name="Shape 152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530" name="Shape 153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531" name="Shape 153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532" name="Shape 153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33" name="Shape 1533"/>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534" name="Shape 1534"/>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535" name="Shape 1535"/>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536" name="Shape 153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540" name="Shape 1540"/>
        <p:cNvGrpSpPr/>
        <p:nvPr/>
      </p:nvGrpSpPr>
      <p:grpSpPr>
        <a:xfrm>
          <a:off x="0" y="0"/>
          <a:ext cx="0" cy="0"/>
          <a:chOff x="0" y="0"/>
          <a:chExt cx="0" cy="0"/>
        </a:xfrm>
      </p:grpSpPr>
      <p:sp>
        <p:nvSpPr>
          <p:cNvPr id="1541" name="Shape 1541"/>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Mohammed Ali</a:t>
            </a:r>
            <a:endParaRPr/>
          </a:p>
        </p:txBody>
      </p:sp>
      <p:sp>
        <p:nvSpPr>
          <p:cNvPr id="1542" name="Shape 1542"/>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Pele</a:t>
            </a:r>
            <a:endParaRPr/>
          </a:p>
        </p:txBody>
      </p:sp>
      <p:sp>
        <p:nvSpPr>
          <p:cNvPr id="1543" name="Shape 1543"/>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Michael Jordan</a:t>
            </a:r>
            <a:endParaRPr/>
          </a:p>
        </p:txBody>
      </p:sp>
      <p:sp>
        <p:nvSpPr>
          <p:cNvPr id="1544" name="Shape 1544"/>
          <p:cNvSpPr txBox="1"/>
          <p:nvPr/>
        </p:nvSpPr>
        <p:spPr>
          <a:xfrm>
            <a:off x="685800" y="47244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“It's lack of faith that makes people afraid of meeting challenges, and I believed in myself.”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Mohammed Ali</a:t>
            </a:r>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545" name="Shape 154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546" name="Shape 154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547" name="Shape 154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548" name="Shape 154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549" name="Shape 154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550" name="Shape 155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551" name="Shape 155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552" name="Shape 155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553" name="Shape 155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554" name="Shape 155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55" name="Shape 1555"/>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556" name="Shape 1556"/>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557" name="Shape 1557"/>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558" name="Shape 155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59" name="Shape 159"/>
        <p:cNvGrpSpPr/>
        <p:nvPr/>
      </p:nvGrpSpPr>
      <p:grpSpPr>
        <a:xfrm>
          <a:off x="0" y="0"/>
          <a:ext cx="0" cy="0"/>
          <a:chOff x="0" y="0"/>
          <a:chExt cx="0" cy="0"/>
        </a:xfrm>
      </p:grpSpPr>
      <p:sp>
        <p:nvSpPr>
          <p:cNvPr id="160" name="Shape 160"/>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161" name="Shape 161"/>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a:p>
        </p:txBody>
      </p:sp>
      <p:sp>
        <p:nvSpPr>
          <p:cNvPr id="162" name="Shape 162"/>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163" name="Shape 163"/>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164" name="Shape 164"/>
          <p:cNvSpPr txBox="1"/>
          <p:nvPr>
            <p:ph idx="1" type="body"/>
          </p:nvPr>
        </p:nvSpPr>
        <p:spPr>
          <a:xfrm>
            <a:off x="685800" y="50292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 have always felt that a politician is to be judged by the animosities he excites among his opponents.”</a:t>
            </a:r>
            <a:endParaRPr/>
          </a:p>
          <a:p>
            <a:pPr indent="-342900" lvl="0" marL="342900" marR="0" rtl="0" algn="ctr">
              <a:lnSpc>
                <a:spcPct val="10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165" name="Shape 16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66" name="Shape 16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67" name="Shape 16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68" name="Shape 16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69" name="Shape 16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70" name="Shape 17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71" name="Shape 17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72" name="Shape 17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73" name="Shape 17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74" name="Shape 17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5" name="Shape 175"/>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6" name="Shape 176"/>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7" name="Shape 177"/>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8" name="Shape 178"/>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9" name="Shape 179"/>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0" name="Shape 180"/>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181" name="Shape 181"/>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182" name="Shape 182"/>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183" name="Shape 183"/>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184" name="Shape 184"/>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185" name="Shape 185"/>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186" name="Shape 18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562" name="Shape 1562"/>
        <p:cNvGrpSpPr/>
        <p:nvPr/>
      </p:nvGrpSpPr>
      <p:grpSpPr>
        <a:xfrm>
          <a:off x="0" y="0"/>
          <a:ext cx="0" cy="0"/>
          <a:chOff x="0" y="0"/>
          <a:chExt cx="0" cy="0"/>
        </a:xfrm>
      </p:grpSpPr>
      <p:pic>
        <p:nvPicPr>
          <p:cNvPr id="1563" name="Shape 1563"/>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sp>
        <p:nvSpPr>
          <p:cNvPr id="1564" name="Shape 1564"/>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Mohammed Ali</a:t>
            </a:r>
            <a:endParaRPr/>
          </a:p>
        </p:txBody>
      </p:sp>
      <p:sp>
        <p:nvSpPr>
          <p:cNvPr id="1565" name="Shape 1565"/>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Pele</a:t>
            </a:r>
            <a:endParaRPr/>
          </a:p>
        </p:txBody>
      </p:sp>
      <p:sp>
        <p:nvSpPr>
          <p:cNvPr id="1566" name="Shape 1566"/>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Michael Jordan</a:t>
            </a:r>
            <a:endParaRPr/>
          </a:p>
        </p:txBody>
      </p:sp>
      <p:sp>
        <p:nvSpPr>
          <p:cNvPr id="1567" name="Shape 1567"/>
          <p:cNvSpPr txBox="1"/>
          <p:nvPr/>
        </p:nvSpPr>
        <p:spPr>
          <a:xfrm>
            <a:off x="685800" y="47244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“Enthusiasm is everything. It must be taut and vibrating like a guitar string.”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Pele</a:t>
            </a:r>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568" name="Shape 156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569" name="Shape 156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570" name="Shape 157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571" name="Shape 157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572" name="Shape 157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573" name="Shape 157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574" name="Shape 157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575" name="Shape 157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576" name="Shape 157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577" name="Shape 157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78" name="Shape 1578"/>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579" name="Shape 1579"/>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580" name="Shape 158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584" name="Shape 1584"/>
        <p:cNvGrpSpPr/>
        <p:nvPr/>
      </p:nvGrpSpPr>
      <p:grpSpPr>
        <a:xfrm>
          <a:off x="0" y="0"/>
          <a:ext cx="0" cy="0"/>
          <a:chOff x="0" y="0"/>
          <a:chExt cx="0" cy="0"/>
        </a:xfrm>
      </p:grpSpPr>
      <p:sp>
        <p:nvSpPr>
          <p:cNvPr id="1585" name="Shape 1585"/>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Mohammed Ali</a:t>
            </a:r>
            <a:endParaRPr/>
          </a:p>
        </p:txBody>
      </p:sp>
      <p:sp>
        <p:nvSpPr>
          <p:cNvPr id="1586" name="Shape 1586"/>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Pele</a:t>
            </a:r>
            <a:endParaRPr/>
          </a:p>
        </p:txBody>
      </p:sp>
      <p:sp>
        <p:nvSpPr>
          <p:cNvPr id="1587" name="Shape 1587"/>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Michael Jordan</a:t>
            </a:r>
            <a:endParaRPr/>
          </a:p>
        </p:txBody>
      </p:sp>
      <p:sp>
        <p:nvSpPr>
          <p:cNvPr id="1588" name="Shape 1588"/>
          <p:cNvSpPr txBox="1"/>
          <p:nvPr/>
        </p:nvSpPr>
        <p:spPr>
          <a:xfrm>
            <a:off x="685800" y="44958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“I've come to accept that the life of a frontrunner is a hard one, that he will suffer more injuries than most men and that many of these injuries will not be accidental, but I shall fight them out.”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Pele</a:t>
            </a:r>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589" name="Shape 158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590" name="Shape 159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591" name="Shape 159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592" name="Shape 159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593" name="Shape 159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594" name="Shape 159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595" name="Shape 159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596" name="Shape 159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597" name="Shape 159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598" name="Shape 159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599" name="Shape 1599"/>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600" name="Shape 1600"/>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601" name="Shape 1601"/>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602" name="Shape 160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606" name="Shape 1606"/>
        <p:cNvGrpSpPr/>
        <p:nvPr/>
      </p:nvGrpSpPr>
      <p:grpSpPr>
        <a:xfrm>
          <a:off x="0" y="0"/>
          <a:ext cx="0" cy="0"/>
          <a:chOff x="0" y="0"/>
          <a:chExt cx="0" cy="0"/>
        </a:xfrm>
      </p:grpSpPr>
      <p:sp>
        <p:nvSpPr>
          <p:cNvPr id="1607" name="Shape 1607"/>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Mohammed Ali</a:t>
            </a:r>
            <a:endParaRPr/>
          </a:p>
        </p:txBody>
      </p:sp>
      <p:sp>
        <p:nvSpPr>
          <p:cNvPr id="1608" name="Shape 1608"/>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Pele</a:t>
            </a:r>
            <a:endParaRPr/>
          </a:p>
        </p:txBody>
      </p:sp>
      <p:sp>
        <p:nvSpPr>
          <p:cNvPr id="1609" name="Shape 1609"/>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Michael Jordan</a:t>
            </a:r>
            <a:endParaRPr/>
          </a:p>
        </p:txBody>
      </p:sp>
      <p:sp>
        <p:nvSpPr>
          <p:cNvPr id="1610" name="Shape 1610"/>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“Everything is practice”</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Pele</a:t>
            </a:r>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611" name="Shape 161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612" name="Shape 161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613" name="Shape 161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614" name="Shape 161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615" name="Shape 161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616" name="Shape 161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617" name="Shape 161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618" name="Shape 161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619" name="Shape 161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620" name="Shape 162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21" name="Shape 1621"/>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622" name="Shape 1622"/>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623" name="Shape 1623"/>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624" name="Shape 162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628" name="Shape 1628"/>
        <p:cNvGrpSpPr/>
        <p:nvPr/>
      </p:nvGrpSpPr>
      <p:grpSpPr>
        <a:xfrm>
          <a:off x="0" y="0"/>
          <a:ext cx="0" cy="0"/>
          <a:chOff x="0" y="0"/>
          <a:chExt cx="0" cy="0"/>
        </a:xfrm>
      </p:grpSpPr>
      <p:sp>
        <p:nvSpPr>
          <p:cNvPr id="1629" name="Shape 1629"/>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Mohammed Ali</a:t>
            </a:r>
            <a:endParaRPr/>
          </a:p>
        </p:txBody>
      </p:sp>
      <p:sp>
        <p:nvSpPr>
          <p:cNvPr id="1630" name="Shape 1630"/>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Pele</a:t>
            </a:r>
            <a:endParaRPr/>
          </a:p>
        </p:txBody>
      </p:sp>
      <p:sp>
        <p:nvSpPr>
          <p:cNvPr id="1631" name="Shape 1631"/>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Michael Jordan</a:t>
            </a:r>
            <a:endParaRPr/>
          </a:p>
        </p:txBody>
      </p:sp>
      <p:sp>
        <p:nvSpPr>
          <p:cNvPr id="1632" name="Shape 1632"/>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“Always turn a negative situation into a positive situation.”</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Michael Jordan</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633" name="Shape 1633"/>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634" name="Shape 163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635" name="Shape 163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636" name="Shape 163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637" name="Shape 163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638" name="Shape 163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639" name="Shape 163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640" name="Shape 164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641" name="Shape 164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642" name="Shape 164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43" name="Shape 1643"/>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644" name="Shape 1644"/>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645" name="Shape 1645"/>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646" name="Shape 164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650" name="Shape 1650"/>
        <p:cNvGrpSpPr/>
        <p:nvPr/>
      </p:nvGrpSpPr>
      <p:grpSpPr>
        <a:xfrm>
          <a:off x="0" y="0"/>
          <a:ext cx="0" cy="0"/>
          <a:chOff x="0" y="0"/>
          <a:chExt cx="0" cy="0"/>
        </a:xfrm>
      </p:grpSpPr>
      <p:sp>
        <p:nvSpPr>
          <p:cNvPr id="1651" name="Shape 1651"/>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Mohammed Ali</a:t>
            </a:r>
            <a:endParaRPr/>
          </a:p>
        </p:txBody>
      </p:sp>
      <p:sp>
        <p:nvSpPr>
          <p:cNvPr id="1652" name="Shape 1652"/>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Pele</a:t>
            </a:r>
            <a:endParaRPr/>
          </a:p>
        </p:txBody>
      </p:sp>
      <p:sp>
        <p:nvSpPr>
          <p:cNvPr id="1653" name="Shape 1653"/>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Michael Jordan</a:t>
            </a:r>
            <a:endParaRPr/>
          </a:p>
        </p:txBody>
      </p:sp>
      <p:sp>
        <p:nvSpPr>
          <p:cNvPr id="1654" name="Shape 1654"/>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There is no ‘I’ in ‘TEAM’ but there is an ‘I’ in ‘WIN’.</a:t>
            </a:r>
            <a:r>
              <a:rPr b="0" i="0" lang="en-US" sz="1400" u="none">
                <a:solidFill>
                  <a:schemeClr val="lt1"/>
                </a:solidFill>
                <a:latin typeface="Tahoma"/>
                <a:ea typeface="Tahoma"/>
                <a:cs typeface="Tahoma"/>
                <a:sym typeface="Tahoma"/>
              </a:rPr>
              <a:t> </a:t>
            </a:r>
            <a:br>
              <a:rPr b="0" i="0" lang="en-US" sz="14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Michael Jordan</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655" name="Shape 165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656" name="Shape 165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657" name="Shape 165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658" name="Shape 165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659" name="Shape 165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660" name="Shape 166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661" name="Shape 166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662" name="Shape 166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663" name="Shape 166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664" name="Shape 166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65" name="Shape 1665"/>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666" name="Shape 1666"/>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667" name="Shape 1667"/>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668" name="Shape 166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672" name="Shape 1672"/>
        <p:cNvGrpSpPr/>
        <p:nvPr/>
      </p:nvGrpSpPr>
      <p:grpSpPr>
        <a:xfrm>
          <a:off x="0" y="0"/>
          <a:ext cx="0" cy="0"/>
          <a:chOff x="0" y="0"/>
          <a:chExt cx="0" cy="0"/>
        </a:xfrm>
      </p:grpSpPr>
      <p:sp>
        <p:nvSpPr>
          <p:cNvPr id="1673" name="Shape 1673"/>
          <p:cNvSpPr txBox="1"/>
          <p:nvPr/>
        </p:nvSpPr>
        <p:spPr>
          <a:xfrm>
            <a:off x="685800" y="3886200"/>
            <a:ext cx="134461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Mohammed Ali</a:t>
            </a:r>
            <a:endParaRPr/>
          </a:p>
        </p:txBody>
      </p:sp>
      <p:sp>
        <p:nvSpPr>
          <p:cNvPr id="1674" name="Shape 1674"/>
          <p:cNvSpPr txBox="1"/>
          <p:nvPr/>
        </p:nvSpPr>
        <p:spPr>
          <a:xfrm>
            <a:off x="4495800" y="3886200"/>
            <a:ext cx="5111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Pele</a:t>
            </a:r>
            <a:endParaRPr/>
          </a:p>
        </p:txBody>
      </p:sp>
      <p:sp>
        <p:nvSpPr>
          <p:cNvPr id="1675" name="Shape 1675"/>
          <p:cNvSpPr txBox="1"/>
          <p:nvPr/>
        </p:nvSpPr>
        <p:spPr>
          <a:xfrm>
            <a:off x="7162800" y="3886200"/>
            <a:ext cx="13525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Michael Jordan</a:t>
            </a:r>
            <a:endParaRPr/>
          </a:p>
        </p:txBody>
      </p:sp>
      <p:sp>
        <p:nvSpPr>
          <p:cNvPr id="1676" name="Shape 1676"/>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“I've failed over and over and over again in my life and that is why I succeed.”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Michael Jordan</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677" name="Shape 167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678" name="Shape 167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679" name="Shape 167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680" name="Shape 168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681" name="Shape 168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682" name="Shape 168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683" name="Shape 168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684" name="Shape 168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685" name="Shape 168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686" name="Shape 168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687" name="Shape 1687"/>
          <p:cNvPicPr preferRelativeResize="0"/>
          <p:nvPr/>
        </p:nvPicPr>
        <p:blipFill rotWithShape="1">
          <a:blip r:embed="rId3">
            <a:alphaModFix/>
          </a:blip>
          <a:srcRect b="0" l="0" r="0" t="0"/>
          <a:stretch/>
        </p:blipFill>
        <p:spPr>
          <a:xfrm>
            <a:off x="0" y="1908175"/>
            <a:ext cx="2743200" cy="1814512"/>
          </a:xfrm>
          <a:prstGeom prst="rect">
            <a:avLst/>
          </a:prstGeom>
          <a:noFill/>
          <a:ln cap="flat" cmpd="sng" w="9525">
            <a:solidFill>
              <a:srgbClr val="5F5F5F"/>
            </a:solidFill>
            <a:prstDash val="solid"/>
            <a:miter lim="8000"/>
            <a:headEnd len="med" w="med" type="none"/>
            <a:tailEnd len="med" w="med" type="none"/>
          </a:ln>
        </p:spPr>
      </p:pic>
      <p:pic>
        <p:nvPicPr>
          <p:cNvPr id="1688" name="Shape 1688"/>
          <p:cNvPicPr preferRelativeResize="0"/>
          <p:nvPr/>
        </p:nvPicPr>
        <p:blipFill rotWithShape="1">
          <a:blip r:embed="rId4">
            <a:alphaModFix/>
          </a:blip>
          <a:srcRect b="0" l="0" r="0" t="0"/>
          <a:stretch/>
        </p:blipFill>
        <p:spPr>
          <a:xfrm>
            <a:off x="3657600" y="1905000"/>
            <a:ext cx="2514600" cy="1812925"/>
          </a:xfrm>
          <a:prstGeom prst="rect">
            <a:avLst/>
          </a:prstGeom>
          <a:noFill/>
          <a:ln cap="flat" cmpd="sng" w="9525">
            <a:solidFill>
              <a:srgbClr val="5F5F5F"/>
            </a:solidFill>
            <a:prstDash val="solid"/>
            <a:miter lim="8000"/>
            <a:headEnd len="med" w="med" type="none"/>
            <a:tailEnd len="med" w="med" type="none"/>
          </a:ln>
        </p:spPr>
      </p:pic>
      <p:pic>
        <p:nvPicPr>
          <p:cNvPr id="1689" name="Shape 1689"/>
          <p:cNvPicPr preferRelativeResize="0"/>
          <p:nvPr/>
        </p:nvPicPr>
        <p:blipFill rotWithShape="1">
          <a:blip r:embed="rId5">
            <a:alphaModFix/>
          </a:blip>
          <a:srcRect b="0" l="0" r="0" t="0"/>
          <a:stretch/>
        </p:blipFill>
        <p:spPr>
          <a:xfrm>
            <a:off x="7086600" y="1905000"/>
            <a:ext cx="1682750" cy="1828800"/>
          </a:xfrm>
          <a:prstGeom prst="rect">
            <a:avLst/>
          </a:prstGeom>
          <a:noFill/>
          <a:ln cap="flat" cmpd="sng" w="9525">
            <a:solidFill>
              <a:srgbClr val="5F5F5F"/>
            </a:solidFill>
            <a:prstDash val="solid"/>
            <a:miter lim="8000"/>
            <a:headEnd len="med" w="med" type="none"/>
            <a:tailEnd len="med" w="med" type="none"/>
          </a:ln>
        </p:spPr>
      </p:pic>
      <p:sp>
        <p:nvSpPr>
          <p:cNvPr id="1690" name="Shape 169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1694" name="Shape 1694"/>
        <p:cNvGrpSpPr/>
        <p:nvPr/>
      </p:nvGrpSpPr>
      <p:grpSpPr>
        <a:xfrm>
          <a:off x="0" y="0"/>
          <a:ext cx="0" cy="0"/>
          <a:chOff x="0" y="0"/>
          <a:chExt cx="0" cy="0"/>
        </a:xfrm>
      </p:grpSpPr>
      <p:pic>
        <p:nvPicPr>
          <p:cNvPr id="1695" name="Shape 1695"/>
          <p:cNvPicPr preferRelativeResize="0"/>
          <p:nvPr/>
        </p:nvPicPr>
        <p:blipFill rotWithShape="1">
          <a:blip r:embed="rId3">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pic>
        <p:nvPicPr>
          <p:cNvPr id="1696" name="Shape 1696"/>
          <p:cNvPicPr preferRelativeResize="0"/>
          <p:nvPr/>
        </p:nvPicPr>
        <p:blipFill rotWithShape="1">
          <a:blip r:embed="rId4">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sp>
        <p:nvSpPr>
          <p:cNvPr id="1697" name="Shape 1697"/>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Mother Teresa</a:t>
            </a:r>
            <a:endParaRPr/>
          </a:p>
        </p:txBody>
      </p:sp>
      <p:sp>
        <p:nvSpPr>
          <p:cNvPr id="1698" name="Shape 1698"/>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Helen Keller</a:t>
            </a:r>
            <a:endParaRPr/>
          </a:p>
        </p:txBody>
      </p:sp>
      <p:sp>
        <p:nvSpPr>
          <p:cNvPr id="1699" name="Shape 1699"/>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pic>
        <p:nvPicPr>
          <p:cNvPr id="1700" name="Shape 1700"/>
          <p:cNvPicPr preferRelativeResize="0"/>
          <p:nvPr/>
        </p:nvPicPr>
        <p:blipFill rotWithShape="1">
          <a:blip r:embed="rId5">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sp>
        <p:nvSpPr>
          <p:cNvPr id="1701" name="Shape 1701"/>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Swami Vivekananda</a:t>
            </a:r>
            <a:endParaRPr/>
          </a:p>
        </p:txBody>
      </p:sp>
      <p:sp>
        <p:nvSpPr>
          <p:cNvPr id="1702" name="Shape 170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703" name="Shape 170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704" name="Shape 170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705" name="Shape 170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706" name="Shape 170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707" name="Shape 170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708" name="Shape 170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709" name="Shape 170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710" name="Shape 171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711" name="Shape 1711"/>
          <p:cNvSpPr txBox="1"/>
          <p:nvPr/>
        </p:nvSpPr>
        <p:spPr>
          <a:xfrm>
            <a:off x="2471737" y="5105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1712" name="Shape 1712"/>
          <p:cNvCxnSpPr/>
          <p:nvPr/>
        </p:nvCxnSpPr>
        <p:spPr>
          <a:xfrm>
            <a:off x="2590800" y="54864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716" name="Shape 1716"/>
        <p:cNvGrpSpPr/>
        <p:nvPr/>
      </p:nvGrpSpPr>
      <p:grpSpPr>
        <a:xfrm>
          <a:off x="0" y="0"/>
          <a:ext cx="0" cy="0"/>
          <a:chOff x="0" y="0"/>
          <a:chExt cx="0" cy="0"/>
        </a:xfrm>
      </p:grpSpPr>
      <p:sp>
        <p:nvSpPr>
          <p:cNvPr id="1717" name="Shape 1717"/>
          <p:cNvSpPr txBox="1"/>
          <p:nvPr/>
        </p:nvSpPr>
        <p:spPr>
          <a:xfrm>
            <a:off x="685800" y="51054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“If you judge people, you have no time to love them.”</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Mother Teresa</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718" name="Shape 171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pic>
        <p:nvPicPr>
          <p:cNvPr id="1719" name="Shape 1719"/>
          <p:cNvPicPr preferRelativeResize="0"/>
          <p:nvPr/>
        </p:nvPicPr>
        <p:blipFill rotWithShape="1">
          <a:blip r:embed="rId3">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720" name="Shape 1720"/>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Mother Teresa</a:t>
            </a:r>
            <a:endParaRPr/>
          </a:p>
        </p:txBody>
      </p:sp>
      <p:sp>
        <p:nvSpPr>
          <p:cNvPr id="1721" name="Shape 1721"/>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pic>
        <p:nvPicPr>
          <p:cNvPr id="1722" name="Shape 1722"/>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sp>
        <p:nvSpPr>
          <p:cNvPr id="1723" name="Shape 1723"/>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Swami Vivekananda</a:t>
            </a:r>
            <a:endParaRPr/>
          </a:p>
        </p:txBody>
      </p:sp>
      <p:sp>
        <p:nvSpPr>
          <p:cNvPr id="1724" name="Shape 172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725" name="Shape 172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726" name="Shape 172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727" name="Shape 172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728" name="Shape 172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729" name="Shape 172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730" name="Shape 173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731" name="Shape 173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732" name="Shape 173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33" name="Shape 1733"/>
          <p:cNvPicPr preferRelativeResize="0"/>
          <p:nvPr/>
        </p:nvPicPr>
        <p:blipFill rotWithShape="1">
          <a:blip r:embed="rId5">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sp>
        <p:nvSpPr>
          <p:cNvPr id="1734" name="Shape 173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738" name="Shape 1738"/>
        <p:cNvGrpSpPr/>
        <p:nvPr/>
      </p:nvGrpSpPr>
      <p:grpSpPr>
        <a:xfrm>
          <a:off x="0" y="0"/>
          <a:ext cx="0" cy="0"/>
          <a:chOff x="0" y="0"/>
          <a:chExt cx="0" cy="0"/>
        </a:xfrm>
      </p:grpSpPr>
      <p:sp>
        <p:nvSpPr>
          <p:cNvPr id="1739" name="Shape 1739"/>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“There is more hunger in the world for love and appreciation in this world than for bread.”</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Mother Teresa</a:t>
            </a:r>
            <a:endParaRPr/>
          </a:p>
          <a:p>
            <a:pPr indent="0" lvl="0" marL="0" marR="0" rtl="0" algn="ctr">
              <a:lnSpc>
                <a:spcPct val="100000"/>
              </a:lnSpc>
              <a:spcBef>
                <a:spcPts val="0"/>
              </a:spcBef>
              <a:spcAft>
                <a:spcPts val="0"/>
              </a:spcAft>
              <a:buClr>
                <a:schemeClr val="lt1"/>
              </a:buClr>
              <a:buFont typeface="Verdana"/>
              <a:buNone/>
            </a:pPr>
            <a:r>
              <a:rPr b="0" i="0" lang="en-US" sz="2000" u="none">
                <a:solidFill>
                  <a:schemeClr val="lt1"/>
                </a:solidFill>
                <a:latin typeface="Verdana"/>
                <a:ea typeface="Verdana"/>
                <a:cs typeface="Verdana"/>
                <a:sym typeface="Verdana"/>
              </a:rPr>
              <a:t> </a:t>
            </a: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740" name="Shape 174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741" name="Shape 1741"/>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Mother Teresa</a:t>
            </a:r>
            <a:endParaRPr/>
          </a:p>
        </p:txBody>
      </p:sp>
      <p:sp>
        <p:nvSpPr>
          <p:cNvPr id="1742" name="Shape 1742"/>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743" name="Shape 1743"/>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Swami Vivekananda</a:t>
            </a:r>
            <a:endParaRPr/>
          </a:p>
        </p:txBody>
      </p:sp>
      <p:sp>
        <p:nvSpPr>
          <p:cNvPr id="1744" name="Shape 174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745" name="Shape 174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746" name="Shape 174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747" name="Shape 174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748" name="Shape 174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749" name="Shape 174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750" name="Shape 175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751" name="Shape 175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752" name="Shape 175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53" name="Shape 1753"/>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754" name="Shape 1754"/>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755" name="Shape 1755"/>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756" name="Shape 175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760" name="Shape 1760"/>
        <p:cNvGrpSpPr/>
        <p:nvPr/>
      </p:nvGrpSpPr>
      <p:grpSpPr>
        <a:xfrm>
          <a:off x="0" y="0"/>
          <a:ext cx="0" cy="0"/>
          <a:chOff x="0" y="0"/>
          <a:chExt cx="0" cy="0"/>
        </a:xfrm>
      </p:grpSpPr>
      <p:sp>
        <p:nvSpPr>
          <p:cNvPr id="1761" name="Shape 1761"/>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“We shall never know all the good that a simple smile can do.”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Mother Teresa</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762" name="Shape 176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763" name="Shape 1763"/>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Mother Teresa</a:t>
            </a:r>
            <a:endParaRPr/>
          </a:p>
        </p:txBody>
      </p:sp>
      <p:sp>
        <p:nvSpPr>
          <p:cNvPr id="1764" name="Shape 1764"/>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765" name="Shape 1765"/>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Swami Vivekananda</a:t>
            </a:r>
            <a:endParaRPr/>
          </a:p>
        </p:txBody>
      </p:sp>
      <p:sp>
        <p:nvSpPr>
          <p:cNvPr id="1766" name="Shape 176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767" name="Shape 176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768" name="Shape 176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769" name="Shape 176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770" name="Shape 177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771" name="Shape 177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772" name="Shape 177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773" name="Shape 177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774" name="Shape 177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75" name="Shape 1775"/>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776" name="Shape 1776"/>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777" name="Shape 1777"/>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778" name="Shape 177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90" name="Shape 190"/>
        <p:cNvGrpSpPr/>
        <p:nvPr/>
      </p:nvGrpSpPr>
      <p:grpSpPr>
        <a:xfrm>
          <a:off x="0" y="0"/>
          <a:ext cx="0" cy="0"/>
          <a:chOff x="0" y="0"/>
          <a:chExt cx="0" cy="0"/>
        </a:xfrm>
      </p:grpSpPr>
      <p:sp>
        <p:nvSpPr>
          <p:cNvPr id="191" name="Shape 191"/>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192" name="Shape 192"/>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a:p>
        </p:txBody>
      </p:sp>
      <p:sp>
        <p:nvSpPr>
          <p:cNvPr id="193" name="Shape 193"/>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194" name="Shape 194"/>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195" name="Shape 195"/>
          <p:cNvSpPr txBox="1"/>
          <p:nvPr>
            <p:ph idx="1" type="body"/>
          </p:nvPr>
        </p:nvSpPr>
        <p:spPr>
          <a:xfrm>
            <a:off x="457200" y="5181600"/>
            <a:ext cx="8153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“We make a living by what we get, we make a life by what we give. ”</a:t>
            </a:r>
            <a:endParaRPr/>
          </a:p>
          <a:p>
            <a:pPr indent="-342900" lvl="0" marL="342900" marR="0" rtl="0" algn="ctr">
              <a:lnSpc>
                <a:spcPct val="10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b="0" i="0" sz="2000" u="none">
              <a:solidFill>
                <a:schemeClr val="lt1"/>
              </a:solidFill>
              <a:latin typeface="Tahoma"/>
              <a:ea typeface="Tahoma"/>
              <a:cs typeface="Tahoma"/>
              <a:sym typeface="Tahoma"/>
            </a:endParaRPr>
          </a:p>
          <a:p>
            <a:pPr indent="-215900" lvl="0" marL="342900" marR="0" rtl="0" algn="l">
              <a:lnSpc>
                <a:spcPct val="100000"/>
              </a:lnSpc>
              <a:spcBef>
                <a:spcPts val="400"/>
              </a:spcBef>
              <a:spcAft>
                <a:spcPts val="0"/>
              </a:spcAft>
              <a:buClr>
                <a:schemeClr val="dk1"/>
              </a:buClr>
              <a:buSzPts val="2000"/>
              <a:buFont typeface="Tahoma"/>
              <a:buNone/>
            </a:pPr>
            <a:r>
              <a:t/>
            </a:r>
            <a:endParaRPr b="0" i="0" sz="2000" u="none">
              <a:solidFill>
                <a:schemeClr val="lt1"/>
              </a:solidFill>
              <a:latin typeface="Tahoma"/>
              <a:ea typeface="Tahoma"/>
              <a:cs typeface="Tahoma"/>
              <a:sym typeface="Tahoma"/>
            </a:endParaRPr>
          </a:p>
        </p:txBody>
      </p:sp>
      <p:sp>
        <p:nvSpPr>
          <p:cNvPr id="196" name="Shape 19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97" name="Shape 19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98" name="Shape 19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99" name="Shape 19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00" name="Shape 20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01" name="Shape 20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02" name="Shape 20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03" name="Shape 20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04" name="Shape 20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05" name="Shape 20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6" name="Shape 206"/>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7" name="Shape 207"/>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8" name="Shape 208"/>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09" name="Shape 209"/>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10" name="Shape 210"/>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1" name="Shape 211"/>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212" name="Shape 212"/>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213" name="Shape 213"/>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214" name="Shape 214"/>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215" name="Shape 215"/>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216" name="Shape 216"/>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217" name="Shape 217"/>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782" name="Shape 1782"/>
        <p:cNvGrpSpPr/>
        <p:nvPr/>
      </p:nvGrpSpPr>
      <p:grpSpPr>
        <a:xfrm>
          <a:off x="0" y="0"/>
          <a:ext cx="0" cy="0"/>
          <a:chOff x="0" y="0"/>
          <a:chExt cx="0" cy="0"/>
        </a:xfrm>
      </p:grpSpPr>
      <p:sp>
        <p:nvSpPr>
          <p:cNvPr id="1783" name="Shape 1783"/>
          <p:cNvSpPr txBox="1"/>
          <p:nvPr/>
        </p:nvSpPr>
        <p:spPr>
          <a:xfrm>
            <a:off x="685800" y="4572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“Condemn none: if you can stretch out a helping hand, do so. If you cannot, fold your hands, bless your brothers, and let them go their own way.” </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784" name="Shape 178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785" name="Shape 1785"/>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786" name="Shape 1786"/>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p:txBody>
      </p:sp>
      <p:pic>
        <p:nvPicPr>
          <p:cNvPr id="1787" name="Shape 1787"/>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sp>
        <p:nvSpPr>
          <p:cNvPr id="1788" name="Shape 1788"/>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789" name="Shape 178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790" name="Shape 179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791" name="Shape 179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792" name="Shape 179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793" name="Shape 179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794" name="Shape 179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795" name="Shape 179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796" name="Shape 179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797" name="Shape 179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798" name="Shape 1798"/>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799" name="Shape 1799"/>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800" name="Shape 180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804" name="Shape 1804"/>
        <p:cNvGrpSpPr/>
        <p:nvPr/>
      </p:nvGrpSpPr>
      <p:grpSpPr>
        <a:xfrm>
          <a:off x="0" y="0"/>
          <a:ext cx="0" cy="0"/>
          <a:chOff x="0" y="0"/>
          <a:chExt cx="0" cy="0"/>
        </a:xfrm>
      </p:grpSpPr>
      <p:sp>
        <p:nvSpPr>
          <p:cNvPr id="1805" name="Shape 1805"/>
          <p:cNvSpPr txBox="1"/>
          <p:nvPr/>
        </p:nvSpPr>
        <p:spPr>
          <a:xfrm>
            <a:off x="685800" y="4572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6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“If money help a man to do good to others, it is of some value; but if not, it is simply a mass of evil, and the sooner it is got rid of, the better.”</a:t>
            </a:r>
            <a:r>
              <a:rPr b="0" i="0" lang="en-US" sz="1600" u="none">
                <a:solidFill>
                  <a:schemeClr val="lt1"/>
                </a:solidFill>
                <a:latin typeface="Tahoma"/>
                <a:ea typeface="Tahoma"/>
                <a:cs typeface="Tahoma"/>
                <a:sym typeface="Tahoma"/>
              </a:rPr>
              <a:t> </a:t>
            </a:r>
            <a:br>
              <a:rPr b="0" i="0" lang="en-US" sz="1600" u="none">
                <a:solidFill>
                  <a:schemeClr val="lt1"/>
                </a:solidFill>
                <a:latin typeface="Tahoma"/>
                <a:ea typeface="Tahoma"/>
                <a:cs typeface="Tahoma"/>
                <a:sym typeface="Tahoma"/>
              </a:rPr>
            </a:br>
            <a:endParaRPr b="0" i="0" sz="16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a:p>
            <a:pPr indent="0" lvl="0" marL="0" marR="0" rtl="0" algn="ctr">
              <a:lnSpc>
                <a:spcPct val="100000"/>
              </a:lnSpc>
              <a:spcBef>
                <a:spcPts val="0"/>
              </a:spcBef>
              <a:spcAft>
                <a:spcPts val="0"/>
              </a:spcAft>
              <a:buClr>
                <a:schemeClr val="lt1"/>
              </a:buClr>
              <a:buFont typeface="Tahoma"/>
              <a:buNone/>
            </a:pPr>
            <a:br>
              <a:rPr b="0" i="0" lang="en-US" sz="14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16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16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16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600" u="none">
              <a:solidFill>
                <a:srgbClr val="FFCC00"/>
              </a:solidFill>
              <a:latin typeface="Tahoma"/>
              <a:ea typeface="Tahoma"/>
              <a:cs typeface="Tahoma"/>
              <a:sym typeface="Tahoma"/>
            </a:endParaRPr>
          </a:p>
        </p:txBody>
      </p:sp>
      <p:sp>
        <p:nvSpPr>
          <p:cNvPr id="1806" name="Shape 180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807" name="Shape 1807"/>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808" name="Shape 1808"/>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p:txBody>
      </p:sp>
      <p:sp>
        <p:nvSpPr>
          <p:cNvPr id="1809" name="Shape 1809"/>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810" name="Shape 181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811" name="Shape 181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812" name="Shape 181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813" name="Shape 181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814" name="Shape 181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815" name="Shape 181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816" name="Shape 181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817" name="Shape 181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818" name="Shape 181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19" name="Shape 1819"/>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820" name="Shape 1820"/>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821" name="Shape 1821"/>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822" name="Shape 182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826" name="Shape 1826"/>
        <p:cNvGrpSpPr/>
        <p:nvPr/>
      </p:nvGrpSpPr>
      <p:grpSpPr>
        <a:xfrm>
          <a:off x="0" y="0"/>
          <a:ext cx="0" cy="0"/>
          <a:chOff x="0" y="0"/>
          <a:chExt cx="0" cy="0"/>
        </a:xfrm>
      </p:grpSpPr>
      <p:sp>
        <p:nvSpPr>
          <p:cNvPr id="1827" name="Shape 1827"/>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600" u="none">
              <a:solidFill>
                <a:schemeClr val="lt1"/>
              </a:solidFill>
              <a:latin typeface="Tahoma"/>
              <a:ea typeface="Tahoma"/>
              <a:cs typeface="Tahoma"/>
              <a:sym typeface="Tahoma"/>
            </a:endParaRPr>
          </a:p>
          <a:p>
            <a:pPr indent="0" lvl="0" marL="0" marR="0" rtl="0" algn="ctr">
              <a:lnSpc>
                <a:spcPct val="100000"/>
              </a:lnSpc>
              <a:spcBef>
                <a:spcPts val="320"/>
              </a:spcBef>
              <a:spcAft>
                <a:spcPts val="0"/>
              </a:spcAft>
              <a:buClr>
                <a:schemeClr val="lt1"/>
              </a:buClr>
              <a:buFont typeface="Tahoma"/>
              <a:buNone/>
            </a:pPr>
            <a:r>
              <a:rPr b="0" i="0" lang="en-US" sz="1600" u="none">
                <a:solidFill>
                  <a:schemeClr val="lt1"/>
                </a:solidFill>
                <a:latin typeface="Tahoma"/>
                <a:ea typeface="Tahoma"/>
                <a:cs typeface="Tahoma"/>
                <a:sym typeface="Tahoma"/>
              </a:rPr>
              <a:t>“Take up one idea. Make that one idea your life - think of it, dream of it, live on idea. Let the brain, muscles, nerves, every part of your body, be full of that idea, and just leave every other idea alone. This is the way to success.” </a:t>
            </a:r>
            <a:br>
              <a:rPr b="0" i="0" lang="en-US" sz="1600" u="none">
                <a:solidFill>
                  <a:schemeClr val="lt1"/>
                </a:solidFill>
                <a:latin typeface="Tahoma"/>
                <a:ea typeface="Tahoma"/>
                <a:cs typeface="Tahoma"/>
                <a:sym typeface="Tahoma"/>
              </a:rPr>
            </a:br>
            <a:endParaRPr b="0" i="0" sz="16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600" u="none">
                <a:solidFill>
                  <a:srgbClr val="FFCC00"/>
                </a:solidFill>
                <a:latin typeface="Tahoma"/>
                <a:ea typeface="Tahoma"/>
                <a:cs typeface="Tahoma"/>
                <a:sym typeface="Tahoma"/>
              </a:rPr>
              <a:t>Swami Vivekananda</a:t>
            </a:r>
            <a:endParaRPr/>
          </a:p>
          <a:p>
            <a:pPr indent="0" lvl="0" marL="0" marR="0" rtl="0" algn="ctr">
              <a:lnSpc>
                <a:spcPct val="100000"/>
              </a:lnSpc>
              <a:spcBef>
                <a:spcPts val="0"/>
              </a:spcBef>
              <a:spcAft>
                <a:spcPts val="0"/>
              </a:spcAft>
              <a:buClr>
                <a:schemeClr val="lt1"/>
              </a:buClr>
              <a:buFont typeface="Tahoma"/>
              <a:buNone/>
            </a:pPr>
            <a:br>
              <a:rPr b="0" i="0" lang="en-US" sz="16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16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16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16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6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600" u="none">
              <a:solidFill>
                <a:srgbClr val="FFCC00"/>
              </a:solidFill>
              <a:latin typeface="Tahoma"/>
              <a:ea typeface="Tahoma"/>
              <a:cs typeface="Tahoma"/>
              <a:sym typeface="Tahoma"/>
            </a:endParaRPr>
          </a:p>
        </p:txBody>
      </p:sp>
      <p:sp>
        <p:nvSpPr>
          <p:cNvPr id="1828" name="Shape 182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829" name="Shape 1829"/>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830" name="Shape 1830"/>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p:txBody>
      </p:sp>
      <p:sp>
        <p:nvSpPr>
          <p:cNvPr id="1831" name="Shape 1831"/>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832" name="Shape 183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833" name="Shape 183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834" name="Shape 183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835" name="Shape 183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836" name="Shape 183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837" name="Shape 183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838" name="Shape 183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839" name="Shape 183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840" name="Shape 184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41" name="Shape 1841"/>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842" name="Shape 1842"/>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843" name="Shape 1843"/>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844" name="Shape 184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848" name="Shape 1848"/>
        <p:cNvGrpSpPr/>
        <p:nvPr/>
      </p:nvGrpSpPr>
      <p:grpSpPr>
        <a:xfrm>
          <a:off x="0" y="0"/>
          <a:ext cx="0" cy="0"/>
          <a:chOff x="0" y="0"/>
          <a:chExt cx="0" cy="0"/>
        </a:xfrm>
      </p:grpSpPr>
      <p:sp>
        <p:nvSpPr>
          <p:cNvPr id="1849" name="Shape 1849"/>
          <p:cNvSpPr txBox="1"/>
          <p:nvPr/>
        </p:nvSpPr>
        <p:spPr>
          <a:xfrm>
            <a:off x="685800" y="44958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“Never think there is anything impossible for the soul. It is the greatest heresy to think so. If there is sin, this is the only sin; to say that you are weak, or others are weak.”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850" name="Shape 185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851" name="Shape 1851"/>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852" name="Shape 1852"/>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p:txBody>
      </p:sp>
      <p:sp>
        <p:nvSpPr>
          <p:cNvPr id="1853" name="Shape 1853"/>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854" name="Shape 1854"/>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855" name="Shape 1855"/>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856" name="Shape 1856"/>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857" name="Shape 1857"/>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858" name="Shape 1858"/>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859" name="Shape 1859"/>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860" name="Shape 1860"/>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861" name="Shape 1861"/>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862" name="Shape 1862"/>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63" name="Shape 1863"/>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864" name="Shape 1864"/>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865" name="Shape 1865"/>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866" name="Shape 186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870" name="Shape 1870"/>
        <p:cNvGrpSpPr/>
        <p:nvPr/>
      </p:nvGrpSpPr>
      <p:grpSpPr>
        <a:xfrm>
          <a:off x="0" y="0"/>
          <a:ext cx="0" cy="0"/>
          <a:chOff x="0" y="0"/>
          <a:chExt cx="0" cy="0"/>
        </a:xfrm>
      </p:grpSpPr>
      <p:sp>
        <p:nvSpPr>
          <p:cNvPr id="1871" name="Shape 1871"/>
          <p:cNvSpPr txBox="1"/>
          <p:nvPr/>
        </p:nvSpPr>
        <p:spPr>
          <a:xfrm>
            <a:off x="685800" y="48768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“Arise, Awake and stop not till the goal is achieved”</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872" name="Shape 187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873" name="Shape 1873"/>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Helen Keller</a:t>
            </a:r>
            <a:endParaRPr/>
          </a:p>
        </p:txBody>
      </p:sp>
      <p:sp>
        <p:nvSpPr>
          <p:cNvPr id="1874" name="Shape 1874"/>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Swami Vivekananda</a:t>
            </a:r>
            <a:endParaRPr/>
          </a:p>
        </p:txBody>
      </p:sp>
      <p:sp>
        <p:nvSpPr>
          <p:cNvPr id="1875" name="Shape 1875"/>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876" name="Shape 187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877" name="Shape 187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878" name="Shape 187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879" name="Shape 187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880" name="Shape 188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881" name="Shape 188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882" name="Shape 188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883" name="Shape 188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884" name="Shape 188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885" name="Shape 1885"/>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886" name="Shape 1886"/>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887" name="Shape 1887"/>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888" name="Shape 188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892" name="Shape 1892"/>
        <p:cNvGrpSpPr/>
        <p:nvPr/>
      </p:nvGrpSpPr>
      <p:grpSpPr>
        <a:xfrm>
          <a:off x="0" y="0"/>
          <a:ext cx="0" cy="0"/>
          <a:chOff x="0" y="0"/>
          <a:chExt cx="0" cy="0"/>
        </a:xfrm>
      </p:grpSpPr>
      <p:sp>
        <p:nvSpPr>
          <p:cNvPr id="1893" name="Shape 1893"/>
          <p:cNvSpPr txBox="1"/>
          <p:nvPr/>
        </p:nvSpPr>
        <p:spPr>
          <a:xfrm>
            <a:off x="685800" y="4648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r>
              <a:rPr b="0" i="0" lang="en-US" sz="2000" u="none">
                <a:solidFill>
                  <a:schemeClr val="lt1"/>
                </a:solidFill>
                <a:latin typeface="Verdana"/>
                <a:ea typeface="Verdana"/>
                <a:cs typeface="Verdana"/>
                <a:sym typeface="Verdana"/>
              </a:rPr>
              <a:t>“Life is an exciting business, and most exciting when it is lived for others.”</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Helen Keller</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894" name="Shape 189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895" name="Shape 1895"/>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896" name="Shape 1896"/>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Helen Keller</a:t>
            </a:r>
            <a:endParaRPr/>
          </a:p>
        </p:txBody>
      </p:sp>
      <p:sp>
        <p:nvSpPr>
          <p:cNvPr id="1897" name="Shape 1897"/>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Swami Vivekananda</a:t>
            </a:r>
            <a:endParaRPr/>
          </a:p>
        </p:txBody>
      </p:sp>
      <p:sp>
        <p:nvSpPr>
          <p:cNvPr id="1898" name="Shape 189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899" name="Shape 189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900" name="Shape 190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901" name="Shape 190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902" name="Shape 190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903" name="Shape 190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904" name="Shape 190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905" name="Shape 190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906" name="Shape 190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907" name="Shape 1907"/>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908" name="Shape 1908"/>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909" name="Shape 1909"/>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910" name="Shape 191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914" name="Shape 1914"/>
        <p:cNvGrpSpPr/>
        <p:nvPr/>
      </p:nvGrpSpPr>
      <p:grpSpPr>
        <a:xfrm>
          <a:off x="0" y="0"/>
          <a:ext cx="0" cy="0"/>
          <a:chOff x="0" y="0"/>
          <a:chExt cx="0" cy="0"/>
        </a:xfrm>
      </p:grpSpPr>
      <p:sp>
        <p:nvSpPr>
          <p:cNvPr id="1915" name="Shape 1915"/>
          <p:cNvSpPr txBox="1"/>
          <p:nvPr/>
        </p:nvSpPr>
        <p:spPr>
          <a:xfrm>
            <a:off x="685800" y="48006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“It is a terrible thing to see and have no vision.”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Helen Keller</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916" name="Shape 191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917" name="Shape 1917"/>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918" name="Shape 1918"/>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Helen Keller</a:t>
            </a:r>
            <a:endParaRPr/>
          </a:p>
        </p:txBody>
      </p:sp>
      <p:sp>
        <p:nvSpPr>
          <p:cNvPr id="1919" name="Shape 1919"/>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Swami Vivekananda</a:t>
            </a:r>
            <a:endParaRPr/>
          </a:p>
        </p:txBody>
      </p:sp>
      <p:sp>
        <p:nvSpPr>
          <p:cNvPr id="1920" name="Shape 1920"/>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921" name="Shape 1921"/>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922" name="Shape 1922"/>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923" name="Shape 1923"/>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924" name="Shape 1924"/>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925" name="Shape 1925"/>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926" name="Shape 1926"/>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927" name="Shape 1927"/>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928" name="Shape 1928"/>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929" name="Shape 1929"/>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930" name="Shape 1930"/>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931" name="Shape 1931"/>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932" name="Shape 193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936" name="Shape 1936"/>
        <p:cNvGrpSpPr/>
        <p:nvPr/>
      </p:nvGrpSpPr>
      <p:grpSpPr>
        <a:xfrm>
          <a:off x="0" y="0"/>
          <a:ext cx="0" cy="0"/>
          <a:chOff x="0" y="0"/>
          <a:chExt cx="0" cy="0"/>
        </a:xfrm>
      </p:grpSpPr>
      <p:sp>
        <p:nvSpPr>
          <p:cNvPr id="1937" name="Shape 1937"/>
          <p:cNvSpPr txBox="1"/>
          <p:nvPr/>
        </p:nvSpPr>
        <p:spPr>
          <a:xfrm>
            <a:off x="685800" y="48006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Font typeface="Times New Roman"/>
              <a:buNone/>
            </a:pPr>
            <a:r>
              <a:t/>
            </a:r>
            <a:endParaRPr b="0" i="0" sz="18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“Keep your face to the sunshine and you cannot see a shadow.”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Helen Keller</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938" name="Shape 193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1939" name="Shape 1939"/>
          <p:cNvSpPr txBox="1"/>
          <p:nvPr/>
        </p:nvSpPr>
        <p:spPr>
          <a:xfrm>
            <a:off x="1295400" y="4114800"/>
            <a:ext cx="13144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Mother Teresa</a:t>
            </a:r>
            <a:endParaRPr/>
          </a:p>
        </p:txBody>
      </p:sp>
      <p:sp>
        <p:nvSpPr>
          <p:cNvPr id="1940" name="Shape 1940"/>
          <p:cNvSpPr txBox="1"/>
          <p:nvPr/>
        </p:nvSpPr>
        <p:spPr>
          <a:xfrm>
            <a:off x="7086600" y="4114800"/>
            <a:ext cx="112553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Helen Keller</a:t>
            </a:r>
            <a:endParaRPr/>
          </a:p>
        </p:txBody>
      </p:sp>
      <p:sp>
        <p:nvSpPr>
          <p:cNvPr id="1941" name="Shape 1941"/>
          <p:cNvSpPr txBox="1"/>
          <p:nvPr/>
        </p:nvSpPr>
        <p:spPr>
          <a:xfrm>
            <a:off x="4114800" y="4114800"/>
            <a:ext cx="1749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Swami Vivekananda</a:t>
            </a:r>
            <a:endParaRPr/>
          </a:p>
        </p:txBody>
      </p:sp>
      <p:sp>
        <p:nvSpPr>
          <p:cNvPr id="1942" name="Shape 194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943" name="Shape 194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944" name="Shape 194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945" name="Shape 194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946" name="Shape 194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947" name="Shape 194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948" name="Shape 194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949" name="Shape 194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950" name="Shape 195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1951" name="Shape 1951"/>
          <p:cNvPicPr preferRelativeResize="0"/>
          <p:nvPr/>
        </p:nvPicPr>
        <p:blipFill rotWithShape="1">
          <a:blip r:embed="rId3">
            <a:alphaModFix/>
          </a:blip>
          <a:srcRect b="0" l="0" r="0" t="0"/>
          <a:stretch/>
        </p:blipFill>
        <p:spPr>
          <a:xfrm>
            <a:off x="609600" y="1905000"/>
            <a:ext cx="2514600" cy="2051050"/>
          </a:xfrm>
          <a:prstGeom prst="rect">
            <a:avLst/>
          </a:prstGeom>
          <a:noFill/>
          <a:ln cap="flat" cmpd="sng" w="9525">
            <a:solidFill>
              <a:srgbClr val="5F5F5F"/>
            </a:solidFill>
            <a:prstDash val="solid"/>
            <a:miter lim="8000"/>
            <a:headEnd len="med" w="med" type="none"/>
            <a:tailEnd len="med" w="med" type="none"/>
          </a:ln>
        </p:spPr>
      </p:pic>
      <p:pic>
        <p:nvPicPr>
          <p:cNvPr id="1952" name="Shape 1952"/>
          <p:cNvPicPr preferRelativeResize="0"/>
          <p:nvPr/>
        </p:nvPicPr>
        <p:blipFill rotWithShape="1">
          <a:blip r:embed="rId4">
            <a:alphaModFix/>
          </a:blip>
          <a:srcRect b="0" l="0" r="0" t="0"/>
          <a:stretch/>
        </p:blipFill>
        <p:spPr>
          <a:xfrm>
            <a:off x="4267200" y="1905000"/>
            <a:ext cx="1444625" cy="2051050"/>
          </a:xfrm>
          <a:prstGeom prst="rect">
            <a:avLst/>
          </a:prstGeom>
          <a:noFill/>
          <a:ln cap="flat" cmpd="sng" w="9525">
            <a:solidFill>
              <a:srgbClr val="5F5F5F"/>
            </a:solidFill>
            <a:prstDash val="solid"/>
            <a:miter lim="8000"/>
            <a:headEnd len="med" w="med" type="none"/>
            <a:tailEnd len="med" w="med" type="none"/>
          </a:ln>
        </p:spPr>
      </p:pic>
      <p:pic>
        <p:nvPicPr>
          <p:cNvPr id="1953" name="Shape 1953"/>
          <p:cNvPicPr preferRelativeResize="0"/>
          <p:nvPr/>
        </p:nvPicPr>
        <p:blipFill rotWithShape="1">
          <a:blip r:embed="rId5">
            <a:alphaModFix/>
          </a:blip>
          <a:srcRect b="0" l="0" r="0" t="0"/>
          <a:stretch/>
        </p:blipFill>
        <p:spPr>
          <a:xfrm>
            <a:off x="6781800" y="1905000"/>
            <a:ext cx="1646237" cy="2051050"/>
          </a:xfrm>
          <a:prstGeom prst="rect">
            <a:avLst/>
          </a:prstGeom>
          <a:noFill/>
          <a:ln cap="flat" cmpd="sng" w="9525">
            <a:solidFill>
              <a:srgbClr val="5F5F5F"/>
            </a:solidFill>
            <a:prstDash val="solid"/>
            <a:miter lim="8000"/>
            <a:headEnd len="med" w="med" type="none"/>
            <a:tailEnd len="med" w="med" type="none"/>
          </a:ln>
        </p:spPr>
      </p:pic>
      <p:sp>
        <p:nvSpPr>
          <p:cNvPr id="1954" name="Shape 195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1958" name="Shape 1958"/>
        <p:cNvGrpSpPr/>
        <p:nvPr/>
      </p:nvGrpSpPr>
      <p:grpSpPr>
        <a:xfrm>
          <a:off x="0" y="0"/>
          <a:ext cx="0" cy="0"/>
          <a:chOff x="0" y="0"/>
          <a:chExt cx="0" cy="0"/>
        </a:xfrm>
      </p:grpSpPr>
      <p:pic>
        <p:nvPicPr>
          <p:cNvPr id="1959" name="Shape 1959"/>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1960" name="Shape 1960"/>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sp>
        <p:nvSpPr>
          <p:cNvPr id="1961" name="Shape 1961"/>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Jack Welch</a:t>
            </a:r>
            <a:endParaRPr/>
          </a:p>
        </p:txBody>
      </p:sp>
      <p:sp>
        <p:nvSpPr>
          <p:cNvPr id="1962" name="Shape 1962"/>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Peter Drucker</a:t>
            </a:r>
            <a:endParaRPr/>
          </a:p>
        </p:txBody>
      </p:sp>
      <p:pic>
        <p:nvPicPr>
          <p:cNvPr id="1963" name="Shape 1963"/>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sp>
        <p:nvSpPr>
          <p:cNvPr id="1964" name="Shape 1964"/>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Tom Peters</a:t>
            </a:r>
            <a:endParaRPr/>
          </a:p>
        </p:txBody>
      </p:sp>
      <p:sp>
        <p:nvSpPr>
          <p:cNvPr id="1965" name="Shape 1965"/>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pic>
        <p:nvPicPr>
          <p:cNvPr id="1966" name="Shape 1966"/>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1967" name="Shape 1967"/>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Lee Iacocca</a:t>
            </a:r>
            <a:endParaRPr/>
          </a:p>
        </p:txBody>
      </p:sp>
      <p:sp>
        <p:nvSpPr>
          <p:cNvPr id="1968" name="Shape 196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969" name="Shape 196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970" name="Shape 197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971" name="Shape 197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972" name="Shape 197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973" name="Shape 197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974" name="Shape 197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975" name="Shape 197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1976" name="Shape 197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1977" name="Shape 1977"/>
          <p:cNvSpPr txBox="1"/>
          <p:nvPr/>
        </p:nvSpPr>
        <p:spPr>
          <a:xfrm>
            <a:off x="2362200" y="51054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1978" name="Shape 1978"/>
          <p:cNvCxnSpPr/>
          <p:nvPr/>
        </p:nvCxnSpPr>
        <p:spPr>
          <a:xfrm>
            <a:off x="2514600" y="54864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1982" name="Shape 1982"/>
        <p:cNvGrpSpPr/>
        <p:nvPr/>
      </p:nvGrpSpPr>
      <p:grpSpPr>
        <a:xfrm>
          <a:off x="0" y="0"/>
          <a:ext cx="0" cy="0"/>
          <a:chOff x="0" y="0"/>
          <a:chExt cx="0" cy="0"/>
        </a:xfrm>
      </p:grpSpPr>
      <p:sp>
        <p:nvSpPr>
          <p:cNvPr id="1983" name="Shape 1983"/>
          <p:cNvSpPr txBox="1"/>
          <p:nvPr/>
        </p:nvSpPr>
        <p:spPr>
          <a:xfrm>
            <a:off x="609600" y="4800600"/>
            <a:ext cx="80010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“If you pick the right people and give them the opportunity to spread their wings and put compensation as a carrier behind it you almost don't have to manage them.”</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Jack Welch</a:t>
            </a: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1984" name="Shape 198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pic>
        <p:nvPicPr>
          <p:cNvPr id="1985" name="Shape 1985"/>
          <p:cNvPicPr preferRelativeResize="0"/>
          <p:nvPr/>
        </p:nvPicPr>
        <p:blipFill rotWithShape="1">
          <a:blip r:embed="rId3">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sp>
        <p:nvSpPr>
          <p:cNvPr id="1986" name="Shape 1986"/>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Jack Welch</a:t>
            </a:r>
            <a:endParaRPr/>
          </a:p>
        </p:txBody>
      </p:sp>
      <p:sp>
        <p:nvSpPr>
          <p:cNvPr id="1987" name="Shape 1987"/>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pic>
        <p:nvPicPr>
          <p:cNvPr id="1988" name="Shape 1988"/>
          <p:cNvPicPr preferRelativeResize="0"/>
          <p:nvPr/>
        </p:nvPicPr>
        <p:blipFill rotWithShape="1">
          <a:blip r:embed="rId4">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sp>
        <p:nvSpPr>
          <p:cNvPr id="1989" name="Shape 1989"/>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pic>
        <p:nvPicPr>
          <p:cNvPr id="1990" name="Shape 1990"/>
          <p:cNvPicPr preferRelativeResize="0"/>
          <p:nvPr/>
        </p:nvPicPr>
        <p:blipFill rotWithShape="1">
          <a:blip r:embed="rId5">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1991" name="Shape 1991"/>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1992" name="Shape 199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1993" name="Shape 199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1994" name="Shape 199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1995" name="Shape 199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1996" name="Shape 199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1997" name="Shape 199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1998" name="Shape 199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1999" name="Shape 199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000" name="Shape 200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01" name="Shape 2001"/>
          <p:cNvPicPr preferRelativeResize="0"/>
          <p:nvPr/>
        </p:nvPicPr>
        <p:blipFill rotWithShape="1">
          <a:blip r:embed="rId6">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sp>
        <p:nvSpPr>
          <p:cNvPr id="2002" name="Shape 200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21" name="Shape 221"/>
        <p:cNvGrpSpPr/>
        <p:nvPr/>
      </p:nvGrpSpPr>
      <p:grpSpPr>
        <a:xfrm>
          <a:off x="0" y="0"/>
          <a:ext cx="0" cy="0"/>
          <a:chOff x="0" y="0"/>
          <a:chExt cx="0" cy="0"/>
        </a:xfrm>
      </p:grpSpPr>
      <p:sp>
        <p:nvSpPr>
          <p:cNvPr id="222" name="Shape 222"/>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223" name="Shape 223"/>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a:p>
        </p:txBody>
      </p:sp>
      <p:sp>
        <p:nvSpPr>
          <p:cNvPr id="224" name="Shape 224"/>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225" name="Shape 225"/>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226" name="Shape 226"/>
          <p:cNvSpPr txBox="1"/>
          <p:nvPr>
            <p:ph idx="1" type="body"/>
          </p:nvPr>
        </p:nvSpPr>
        <p:spPr>
          <a:xfrm>
            <a:off x="685800" y="47244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Font typeface="Tahoma"/>
              <a:buNone/>
            </a:pPr>
            <a:r>
              <a:t/>
            </a:r>
            <a:endParaRPr b="0" i="0" sz="1200" u="none">
              <a:solidFill>
                <a:srgbClr val="FFCC00"/>
              </a:solidFill>
              <a:latin typeface="Tahoma"/>
              <a:ea typeface="Tahoma"/>
              <a:cs typeface="Tahoma"/>
              <a:sym typeface="Tahoma"/>
            </a:endParaRPr>
          </a:p>
          <a:p>
            <a:pPr indent="-342900" lvl="0" marL="342900" marR="0" rtl="0" algn="ctr">
              <a:lnSpc>
                <a:spcPct val="90000"/>
              </a:lnSpc>
              <a:spcBef>
                <a:spcPts val="400"/>
              </a:spcBef>
              <a:spcAft>
                <a:spcPts val="0"/>
              </a:spcAft>
              <a:buClr>
                <a:schemeClr val="lt1"/>
              </a:buClr>
              <a:buFont typeface="Tahoma"/>
              <a:buNone/>
            </a:pPr>
            <a:r>
              <a:rPr b="0" i="0" lang="en-US" sz="2000" u="none">
                <a:solidFill>
                  <a:schemeClr val="lt1"/>
                </a:solidFill>
                <a:latin typeface="Tahoma"/>
                <a:ea typeface="Tahoma"/>
                <a:cs typeface="Tahoma"/>
                <a:sym typeface="Tahoma"/>
              </a:rPr>
              <a:t>One day President Roosevelt told me that he was asking publicly for suggestions about what the war should be called. I said at once 'The Unnecessary War‘</a:t>
            </a:r>
            <a:endParaRPr/>
          </a:p>
          <a:p>
            <a:pPr indent="-342900" lvl="0" marL="342900" marR="0" rtl="0" algn="ctr">
              <a:lnSpc>
                <a:spcPct val="90000"/>
              </a:lnSpc>
              <a:spcBef>
                <a:spcPts val="28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90000"/>
              </a:lnSpc>
              <a:spcBef>
                <a:spcPts val="28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b="0" i="0" sz="1400" u="none">
              <a:solidFill>
                <a:schemeClr val="lt1"/>
              </a:solidFill>
              <a:latin typeface="Tahoma"/>
              <a:ea typeface="Tahoma"/>
              <a:cs typeface="Tahoma"/>
              <a:sym typeface="Tahoma"/>
            </a:endParaRPr>
          </a:p>
          <a:p>
            <a:pPr indent="-254000" lvl="0" marL="342900" marR="0" rtl="0" algn="l">
              <a:lnSpc>
                <a:spcPct val="100000"/>
              </a:lnSpc>
              <a:spcBef>
                <a:spcPts val="280"/>
              </a:spcBef>
              <a:spcAft>
                <a:spcPts val="0"/>
              </a:spcAft>
              <a:buClr>
                <a:schemeClr val="dk1"/>
              </a:buClr>
              <a:buSzPts val="1400"/>
              <a:buFont typeface="Tahoma"/>
              <a:buNone/>
            </a:pPr>
            <a:r>
              <a:t/>
            </a:r>
            <a:endParaRPr b="0" i="0" sz="1400" u="none">
              <a:solidFill>
                <a:schemeClr val="lt1"/>
              </a:solidFill>
              <a:latin typeface="Tahoma"/>
              <a:ea typeface="Tahoma"/>
              <a:cs typeface="Tahoma"/>
              <a:sym typeface="Tahoma"/>
            </a:endParaRPr>
          </a:p>
        </p:txBody>
      </p:sp>
      <p:sp>
        <p:nvSpPr>
          <p:cNvPr id="227" name="Shape 227"/>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28" name="Shape 228"/>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29" name="Shape 229"/>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30" name="Shape 230"/>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31" name="Shape 231"/>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32" name="Shape 232"/>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33" name="Shape 233"/>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34" name="Shape 234"/>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35" name="Shape 23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36" name="Shape 236"/>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7" name="Shape 237"/>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8" name="Shape 238"/>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39" name="Shape 239"/>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0" name="Shape 240"/>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1" name="Shape 241"/>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42" name="Shape 242"/>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243" name="Shape 243"/>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244" name="Shape 244"/>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245" name="Shape 245"/>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246" name="Shape 246"/>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247" name="Shape 247"/>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248" name="Shape 24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006" name="Shape 2006"/>
        <p:cNvGrpSpPr/>
        <p:nvPr/>
      </p:nvGrpSpPr>
      <p:grpSpPr>
        <a:xfrm>
          <a:off x="0" y="0"/>
          <a:ext cx="0" cy="0"/>
          <a:chOff x="0" y="0"/>
          <a:chExt cx="0" cy="0"/>
        </a:xfrm>
      </p:grpSpPr>
      <p:sp>
        <p:nvSpPr>
          <p:cNvPr id="2007" name="Shape 2007"/>
          <p:cNvSpPr txBox="1"/>
          <p:nvPr/>
        </p:nvSpPr>
        <p:spPr>
          <a:xfrm>
            <a:off x="381000" y="5105400"/>
            <a:ext cx="82296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“If you don't have a competitive advantage, don't compete.” </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Jack Welch</a:t>
            </a: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008" name="Shape 200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009" name="Shape 2009"/>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Jack Welch</a:t>
            </a:r>
            <a:endParaRPr/>
          </a:p>
        </p:txBody>
      </p:sp>
      <p:sp>
        <p:nvSpPr>
          <p:cNvPr id="2010" name="Shape 2010"/>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011" name="Shape 2011"/>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012" name="Shape 2012"/>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013" name="Shape 201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014" name="Shape 201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015" name="Shape 201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016" name="Shape 201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017" name="Shape 201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018" name="Shape 201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019" name="Shape 201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020" name="Shape 202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021" name="Shape 202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22" name="Shape 2022"/>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023" name="Shape 2023"/>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024" name="Shape 2024"/>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025" name="Shape 2025"/>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026" name="Shape 202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030" name="Shape 2030"/>
        <p:cNvGrpSpPr/>
        <p:nvPr/>
      </p:nvGrpSpPr>
      <p:grpSpPr>
        <a:xfrm>
          <a:off x="0" y="0"/>
          <a:ext cx="0" cy="0"/>
          <a:chOff x="0" y="0"/>
          <a:chExt cx="0" cy="0"/>
        </a:xfrm>
      </p:grpSpPr>
      <p:sp>
        <p:nvSpPr>
          <p:cNvPr id="2031" name="Shape 2031"/>
          <p:cNvSpPr txBox="1"/>
          <p:nvPr/>
        </p:nvSpPr>
        <p:spPr>
          <a:xfrm>
            <a:off x="685800" y="51054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“Control your own destiny or someone else will.”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Jack Welch</a:t>
            </a: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032" name="Shape 203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033" name="Shape 2033"/>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Jack Welch</a:t>
            </a:r>
            <a:endParaRPr/>
          </a:p>
        </p:txBody>
      </p:sp>
      <p:sp>
        <p:nvSpPr>
          <p:cNvPr id="2034" name="Shape 2034"/>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035" name="Shape 2035"/>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036" name="Shape 2036"/>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037" name="Shape 203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038" name="Shape 203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039" name="Shape 203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040" name="Shape 204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041" name="Shape 204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042" name="Shape 204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043" name="Shape 204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044" name="Shape 204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045" name="Shape 204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46" name="Shape 2046"/>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047" name="Shape 2047"/>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048" name="Shape 2048"/>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049" name="Shape 2049"/>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050" name="Shape 205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054" name="Shape 2054"/>
        <p:cNvGrpSpPr/>
        <p:nvPr/>
      </p:nvGrpSpPr>
      <p:grpSpPr>
        <a:xfrm>
          <a:off x="0" y="0"/>
          <a:ext cx="0" cy="0"/>
          <a:chOff x="0" y="0"/>
          <a:chExt cx="0" cy="0"/>
        </a:xfrm>
      </p:grpSpPr>
      <p:sp>
        <p:nvSpPr>
          <p:cNvPr id="2055" name="Shape 2055"/>
          <p:cNvSpPr txBox="1"/>
          <p:nvPr/>
        </p:nvSpPr>
        <p:spPr>
          <a:xfrm>
            <a:off x="685800" y="5029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“Knowledge has to be improved, challenged, and increased constantly, or it vanishes”</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056" name="Shape 205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pic>
        <p:nvPicPr>
          <p:cNvPr id="2057" name="Shape 2057"/>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sp>
        <p:nvSpPr>
          <p:cNvPr id="2058" name="Shape 2058"/>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059" name="Shape 2059"/>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endParaRPr/>
          </a:p>
        </p:txBody>
      </p:sp>
      <p:sp>
        <p:nvSpPr>
          <p:cNvPr id="2060" name="Shape 2060"/>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061" name="Shape 2061"/>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062" name="Shape 2062"/>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063" name="Shape 2063"/>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064" name="Shape 2064"/>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065" name="Shape 2065"/>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066" name="Shape 2066"/>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067" name="Shape 2067"/>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068" name="Shape 2068"/>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069" name="Shape 2069"/>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070" name="Shape 2070"/>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71" name="Shape 2071"/>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072" name="Shape 2072"/>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073" name="Shape 2073"/>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074" name="Shape 207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078" name="Shape 2078"/>
        <p:cNvGrpSpPr/>
        <p:nvPr/>
      </p:nvGrpSpPr>
      <p:grpSpPr>
        <a:xfrm>
          <a:off x="0" y="0"/>
          <a:ext cx="0" cy="0"/>
          <a:chOff x="0" y="0"/>
          <a:chExt cx="0" cy="0"/>
        </a:xfrm>
      </p:grpSpPr>
      <p:sp>
        <p:nvSpPr>
          <p:cNvPr id="2079" name="Shape 2079"/>
          <p:cNvSpPr txBox="1"/>
          <p:nvPr/>
        </p:nvSpPr>
        <p:spPr>
          <a:xfrm>
            <a:off x="762000" y="5029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“Plans are only good intentions unless they immediately degenerate into hard work.”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080" name="Shape 208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081" name="Shape 2081"/>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082" name="Shape 2082"/>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endParaRPr/>
          </a:p>
        </p:txBody>
      </p:sp>
      <p:sp>
        <p:nvSpPr>
          <p:cNvPr id="2083" name="Shape 2083"/>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084" name="Shape 2084"/>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085" name="Shape 208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086" name="Shape 208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087" name="Shape 208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088" name="Shape 208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089" name="Shape 208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090" name="Shape 209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091" name="Shape 209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092" name="Shape 209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093" name="Shape 209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094" name="Shape 2094"/>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095" name="Shape 2095"/>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096" name="Shape 2096"/>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097" name="Shape 2097"/>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098" name="Shape 209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102" name="Shape 2102"/>
        <p:cNvGrpSpPr/>
        <p:nvPr/>
      </p:nvGrpSpPr>
      <p:grpSpPr>
        <a:xfrm>
          <a:off x="0" y="0"/>
          <a:ext cx="0" cy="0"/>
          <a:chOff x="0" y="0"/>
          <a:chExt cx="0" cy="0"/>
        </a:xfrm>
      </p:grpSpPr>
      <p:sp>
        <p:nvSpPr>
          <p:cNvPr id="2103" name="Shape 2103"/>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“Effective leadership is not about making speeches or being liked; leadership is defined by results not attributes.”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104" name="Shape 210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105" name="Shape 2105"/>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106" name="Shape 2106"/>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endParaRPr/>
          </a:p>
        </p:txBody>
      </p:sp>
      <p:sp>
        <p:nvSpPr>
          <p:cNvPr id="2107" name="Shape 2107"/>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108" name="Shape 2108"/>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109" name="Shape 210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110" name="Shape 211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111" name="Shape 211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112" name="Shape 211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113" name="Shape 211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114" name="Shape 211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115" name="Shape 211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116" name="Shape 211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117" name="Shape 211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18" name="Shape 2118"/>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119" name="Shape 2119"/>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120" name="Shape 2120"/>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121" name="Shape 2121"/>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122" name="Shape 212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126" name="Shape 2126"/>
        <p:cNvGrpSpPr/>
        <p:nvPr/>
      </p:nvGrpSpPr>
      <p:grpSpPr>
        <a:xfrm>
          <a:off x="0" y="0"/>
          <a:ext cx="0" cy="0"/>
          <a:chOff x="0" y="0"/>
          <a:chExt cx="0" cy="0"/>
        </a:xfrm>
      </p:grpSpPr>
      <p:sp>
        <p:nvSpPr>
          <p:cNvPr id="2127" name="Shape 2127"/>
          <p:cNvSpPr txBox="1"/>
          <p:nvPr/>
        </p:nvSpPr>
        <p:spPr>
          <a:xfrm>
            <a:off x="685800" y="5181600"/>
            <a:ext cx="7772400" cy="106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Verdana"/>
              <a:buNone/>
            </a:pPr>
            <a:r>
              <a:rPr b="0" i="0" lang="en-US" sz="2000" u="none">
                <a:solidFill>
                  <a:schemeClr val="lt1"/>
                </a:solidFill>
                <a:latin typeface="Verdana"/>
                <a:ea typeface="Verdana"/>
                <a:cs typeface="Verdana"/>
                <a:sym typeface="Verdana"/>
              </a:rPr>
              <a:t>“The best way to predict the future is to create it.” </a:t>
            </a: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r>
              <a:rPr b="0" i="0" lang="en-US" sz="2000" u="none">
                <a:solidFill>
                  <a:schemeClr val="lt1"/>
                </a:solidFill>
                <a:latin typeface="Verdana"/>
                <a:ea typeface="Verdana"/>
                <a:cs typeface="Verdana"/>
                <a:sym typeface="Verdana"/>
              </a:rPr>
              <a:t> </a:t>
            </a: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128" name="Shape 212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129" name="Shape 2129"/>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130" name="Shape 2130"/>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Peter Drucker</a:t>
            </a:r>
            <a:endParaRPr/>
          </a:p>
        </p:txBody>
      </p:sp>
      <p:sp>
        <p:nvSpPr>
          <p:cNvPr id="2131" name="Shape 2131"/>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132" name="Shape 2132"/>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133" name="Shape 213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134" name="Shape 213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135" name="Shape 213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136" name="Shape 213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137" name="Shape 213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138" name="Shape 213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139" name="Shape 213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140" name="Shape 214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141" name="Shape 214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42" name="Shape 2142"/>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143" name="Shape 2143"/>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144" name="Shape 2144"/>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145" name="Shape 2145"/>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146" name="Shape 214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150" name="Shape 2150"/>
        <p:cNvGrpSpPr/>
        <p:nvPr/>
      </p:nvGrpSpPr>
      <p:grpSpPr>
        <a:xfrm>
          <a:off x="0" y="0"/>
          <a:ext cx="0" cy="0"/>
          <a:chOff x="0" y="0"/>
          <a:chExt cx="0" cy="0"/>
        </a:xfrm>
      </p:grpSpPr>
      <p:sp>
        <p:nvSpPr>
          <p:cNvPr id="2151" name="Shape 2151"/>
          <p:cNvSpPr txBox="1"/>
          <p:nvPr/>
        </p:nvSpPr>
        <p:spPr>
          <a:xfrm>
            <a:off x="685800" y="5105400"/>
            <a:ext cx="7772400" cy="121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“Leaders don't create followers, they create more leaders.”  </a:t>
            </a:r>
            <a:endParaRPr/>
          </a:p>
          <a:p>
            <a:pPr indent="0" lvl="0" marL="0" marR="0" rtl="0" algn="l">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Tom Peters</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152" name="Shape 215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153" name="Shape 2153"/>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154" name="Shape 2154"/>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155" name="Shape 2155"/>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Tom Peters</a:t>
            </a:r>
            <a:endParaRPr/>
          </a:p>
        </p:txBody>
      </p:sp>
      <p:sp>
        <p:nvSpPr>
          <p:cNvPr id="2156" name="Shape 2156"/>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157" name="Shape 215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158" name="Shape 215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159" name="Shape 215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160" name="Shape 216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161" name="Shape 216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162" name="Shape 216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163" name="Shape 216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164" name="Shape 216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165" name="Shape 216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66" name="Shape 2166"/>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167" name="Shape 2167"/>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168" name="Shape 2168"/>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169" name="Shape 2169"/>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170" name="Shape 217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174" name="Shape 2174"/>
        <p:cNvGrpSpPr/>
        <p:nvPr/>
      </p:nvGrpSpPr>
      <p:grpSpPr>
        <a:xfrm>
          <a:off x="0" y="0"/>
          <a:ext cx="0" cy="0"/>
          <a:chOff x="0" y="0"/>
          <a:chExt cx="0" cy="0"/>
        </a:xfrm>
      </p:grpSpPr>
      <p:sp>
        <p:nvSpPr>
          <p:cNvPr id="2175" name="Shape 2175"/>
          <p:cNvSpPr txBox="1"/>
          <p:nvPr/>
        </p:nvSpPr>
        <p:spPr>
          <a:xfrm>
            <a:off x="685800" y="5029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“Excellent firms don't believe in excellence - only in constant improvement and constant change.”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Tom Peters</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176" name="Shape 217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177" name="Shape 2177"/>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178" name="Shape 2178"/>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179" name="Shape 2179"/>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Tom Peters</a:t>
            </a:r>
            <a:endParaRPr/>
          </a:p>
        </p:txBody>
      </p:sp>
      <p:sp>
        <p:nvSpPr>
          <p:cNvPr id="2180" name="Shape 2180"/>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181" name="Shape 218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182" name="Shape 218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183" name="Shape 218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184" name="Shape 218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185" name="Shape 218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186" name="Shape 218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187" name="Shape 218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188" name="Shape 218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189" name="Shape 218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190" name="Shape 2190"/>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191" name="Shape 2191"/>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192" name="Shape 2192"/>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193" name="Shape 2193"/>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194" name="Shape 219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198" name="Shape 2198"/>
        <p:cNvGrpSpPr/>
        <p:nvPr/>
      </p:nvGrpSpPr>
      <p:grpSpPr>
        <a:xfrm>
          <a:off x="0" y="0"/>
          <a:ext cx="0" cy="0"/>
          <a:chOff x="0" y="0"/>
          <a:chExt cx="0" cy="0"/>
        </a:xfrm>
      </p:grpSpPr>
      <p:sp>
        <p:nvSpPr>
          <p:cNvPr id="2199" name="Shape 2199"/>
          <p:cNvSpPr txBox="1"/>
          <p:nvPr/>
        </p:nvSpPr>
        <p:spPr>
          <a:xfrm>
            <a:off x="685800" y="4953000"/>
            <a:ext cx="7772400" cy="137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“Winners must learn to relish change with the same enthusiasm and energy that we have resisted it in the past.”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Tom Peters</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200" name="Shape 220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201" name="Shape 2201"/>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202" name="Shape 2202"/>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203" name="Shape 2203"/>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Tom Peters</a:t>
            </a:r>
            <a:endParaRPr/>
          </a:p>
        </p:txBody>
      </p:sp>
      <p:sp>
        <p:nvSpPr>
          <p:cNvPr id="2204" name="Shape 2204"/>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Lee Iacocca</a:t>
            </a:r>
            <a:endParaRPr/>
          </a:p>
        </p:txBody>
      </p:sp>
      <p:sp>
        <p:nvSpPr>
          <p:cNvPr id="2205" name="Shape 220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206" name="Shape 220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207" name="Shape 220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208" name="Shape 220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209" name="Shape 220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210" name="Shape 221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211" name="Shape 221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212" name="Shape 221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213" name="Shape 221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214" name="Shape 2214"/>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215" name="Shape 2215"/>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216" name="Shape 2216"/>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217" name="Shape 2217"/>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218" name="Shape 221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222" name="Shape 2222"/>
        <p:cNvGrpSpPr/>
        <p:nvPr/>
      </p:nvGrpSpPr>
      <p:grpSpPr>
        <a:xfrm>
          <a:off x="0" y="0"/>
          <a:ext cx="0" cy="0"/>
          <a:chOff x="0" y="0"/>
          <a:chExt cx="0" cy="0"/>
        </a:xfrm>
      </p:grpSpPr>
      <p:sp>
        <p:nvSpPr>
          <p:cNvPr id="2223" name="Shape 2223"/>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“In times of great stress or adversity, it's always best to keep busy, to plow your anger and your energy into something positive.”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224" name="Shape 222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225" name="Shape 2225"/>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226" name="Shape 2226"/>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227" name="Shape 2227"/>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228" name="Shape 2228"/>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229" name="Shape 222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230" name="Shape 223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231" name="Shape 223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232" name="Shape 223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233" name="Shape 223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234" name="Shape 223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235" name="Shape 223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236" name="Shape 223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237" name="Shape 223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238" name="Shape 2238"/>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239" name="Shape 2239"/>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240" name="Shape 2240"/>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241" name="Shape 2241"/>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242" name="Shape 224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52" name="Shape 252"/>
        <p:cNvGrpSpPr/>
        <p:nvPr/>
      </p:nvGrpSpPr>
      <p:grpSpPr>
        <a:xfrm>
          <a:off x="0" y="0"/>
          <a:ext cx="0" cy="0"/>
          <a:chOff x="0" y="0"/>
          <a:chExt cx="0" cy="0"/>
        </a:xfrm>
      </p:grpSpPr>
      <p:sp>
        <p:nvSpPr>
          <p:cNvPr id="253" name="Shape 253"/>
          <p:cNvSpPr txBox="1"/>
          <p:nvPr/>
        </p:nvSpPr>
        <p:spPr>
          <a:xfrm>
            <a:off x="0" y="4267200"/>
            <a:ext cx="14239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Nelson Mandela</a:t>
            </a:r>
            <a:endParaRPr/>
          </a:p>
        </p:txBody>
      </p:sp>
      <p:sp>
        <p:nvSpPr>
          <p:cNvPr id="254" name="Shape 254"/>
          <p:cNvSpPr txBox="1"/>
          <p:nvPr/>
        </p:nvSpPr>
        <p:spPr>
          <a:xfrm>
            <a:off x="1905000" y="4267200"/>
            <a:ext cx="18034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Sir Winston Churchill</a:t>
            </a:r>
            <a:endParaRPr/>
          </a:p>
        </p:txBody>
      </p:sp>
      <p:sp>
        <p:nvSpPr>
          <p:cNvPr id="255" name="Shape 255"/>
          <p:cNvSpPr txBox="1"/>
          <p:nvPr/>
        </p:nvSpPr>
        <p:spPr>
          <a:xfrm>
            <a:off x="4251325" y="4267200"/>
            <a:ext cx="108267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M.K.Gandhi</a:t>
            </a:r>
            <a:endParaRPr/>
          </a:p>
        </p:txBody>
      </p:sp>
      <p:sp>
        <p:nvSpPr>
          <p:cNvPr id="256" name="Shape 256"/>
          <p:cNvSpPr txBox="1"/>
          <p:nvPr/>
        </p:nvSpPr>
        <p:spPr>
          <a:xfrm>
            <a:off x="7500937" y="4267200"/>
            <a:ext cx="14906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Abraham Lincoln</a:t>
            </a:r>
            <a:endParaRPr/>
          </a:p>
        </p:txBody>
      </p:sp>
      <p:sp>
        <p:nvSpPr>
          <p:cNvPr id="257" name="Shape 257"/>
          <p:cNvSpPr txBox="1"/>
          <p:nvPr>
            <p:ph idx="1" type="body"/>
          </p:nvPr>
        </p:nvSpPr>
        <p:spPr>
          <a:xfrm>
            <a:off x="685800" y="49530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dk1"/>
              </a:buClr>
              <a:buFont typeface="Tahoma"/>
              <a:buNone/>
            </a:pPr>
            <a:r>
              <a:t/>
            </a:r>
            <a:endParaRPr b="0" i="0" sz="1400" u="none">
              <a:solidFill>
                <a:srgbClr val="FFCC00"/>
              </a:solidFill>
              <a:latin typeface="Tahoma"/>
              <a:ea typeface="Tahoma"/>
              <a:cs typeface="Tahoma"/>
              <a:sym typeface="Tahoma"/>
            </a:endParaRPr>
          </a:p>
          <a:p>
            <a:pPr indent="-342900" lvl="0" marL="342900" marR="0" rtl="0" algn="ctr">
              <a:lnSpc>
                <a:spcPct val="100000"/>
              </a:lnSpc>
              <a:spcBef>
                <a:spcPts val="400"/>
              </a:spcBef>
              <a:spcAft>
                <a:spcPts val="0"/>
              </a:spcAft>
              <a:buClr>
                <a:schemeClr val="lt1"/>
              </a:buClr>
              <a:buFont typeface="Tahoma"/>
              <a:buNone/>
            </a:pPr>
            <a:r>
              <a:rPr b="0" i="0" lang="en-US" sz="2000" u="none">
                <a:solidFill>
                  <a:schemeClr val="lt1"/>
                </a:solidFill>
                <a:latin typeface="Tahoma"/>
                <a:ea typeface="Tahoma"/>
                <a:cs typeface="Tahoma"/>
                <a:sym typeface="Tahoma"/>
              </a:rPr>
              <a:t>“The empires of the future are the empires of the mind.” </a:t>
            </a:r>
            <a:endParaRPr/>
          </a:p>
          <a:p>
            <a:pPr indent="-342900" lvl="0" marL="342900" marR="0" rtl="0" algn="ctr">
              <a:lnSpc>
                <a:spcPct val="100000"/>
              </a:lnSpc>
              <a:spcBef>
                <a:spcPts val="320"/>
              </a:spcBef>
              <a:spcAft>
                <a:spcPts val="0"/>
              </a:spcAft>
              <a:buClr>
                <a:schemeClr val="dk1"/>
              </a:buClr>
              <a:buFont typeface="Tahoma"/>
              <a:buNone/>
            </a:pPr>
            <a:r>
              <a:t/>
            </a:r>
            <a:endParaRPr b="0" i="0" sz="1600" u="none">
              <a:solidFill>
                <a:srgbClr val="FFCC00"/>
              </a:solidFill>
              <a:latin typeface="Tahoma"/>
              <a:ea typeface="Tahoma"/>
              <a:cs typeface="Tahoma"/>
              <a:sym typeface="Tahoma"/>
            </a:endParaRPr>
          </a:p>
          <a:p>
            <a:pPr indent="-342900" lvl="0" marL="342900" marR="0" rtl="0" algn="ctr">
              <a:lnSpc>
                <a:spcPct val="100000"/>
              </a:lnSpc>
              <a:spcBef>
                <a:spcPts val="320"/>
              </a:spcBef>
              <a:spcAft>
                <a:spcPts val="0"/>
              </a:spcAft>
              <a:buClr>
                <a:srgbClr val="FFCC00"/>
              </a:buClr>
              <a:buFont typeface="Tahoma"/>
              <a:buNone/>
            </a:pPr>
            <a:r>
              <a:rPr b="0" i="0" lang="en-US" sz="1600" u="none">
                <a:solidFill>
                  <a:srgbClr val="FFCC00"/>
                </a:solidFill>
                <a:latin typeface="Tahoma"/>
                <a:ea typeface="Tahoma"/>
                <a:cs typeface="Tahoma"/>
                <a:sym typeface="Tahoma"/>
              </a:rPr>
              <a:t>Sir Winston Churchill</a:t>
            </a:r>
            <a:endParaRPr b="0" i="0" sz="1600" u="none">
              <a:solidFill>
                <a:schemeClr val="lt1"/>
              </a:solidFill>
              <a:latin typeface="Tahoma"/>
              <a:ea typeface="Tahoma"/>
              <a:cs typeface="Tahoma"/>
              <a:sym typeface="Tahoma"/>
            </a:endParaRPr>
          </a:p>
          <a:p>
            <a:pPr indent="-241300" lvl="0" marL="342900" marR="0" rtl="0" algn="l">
              <a:lnSpc>
                <a:spcPct val="100000"/>
              </a:lnSpc>
              <a:spcBef>
                <a:spcPts val="320"/>
              </a:spcBef>
              <a:spcAft>
                <a:spcPts val="0"/>
              </a:spcAft>
              <a:buClr>
                <a:schemeClr val="dk1"/>
              </a:buClr>
              <a:buSzPts val="1600"/>
              <a:buFont typeface="Tahoma"/>
              <a:buNone/>
            </a:pPr>
            <a:r>
              <a:t/>
            </a:r>
            <a:endParaRPr b="0" i="0" sz="1600" u="none">
              <a:solidFill>
                <a:schemeClr val="lt1"/>
              </a:solidFill>
              <a:latin typeface="Tahoma"/>
              <a:ea typeface="Tahoma"/>
              <a:cs typeface="Tahoma"/>
              <a:sym typeface="Tahoma"/>
            </a:endParaRPr>
          </a:p>
        </p:txBody>
      </p:sp>
      <p:sp>
        <p:nvSpPr>
          <p:cNvPr id="258" name="Shape 25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59" name="Shape 25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60" name="Shape 26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61" name="Shape 26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62" name="Shape 26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63" name="Shape 26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64" name="Shape 26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65" name="Shape 26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66" name="Shape 26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67" name="Shape 26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8" name="Shape 268"/>
          <p:cNvSpPr/>
          <p:nvPr/>
        </p:nvSpPr>
        <p:spPr>
          <a:xfrm>
            <a:off x="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69" name="Shape 269"/>
          <p:cNvSpPr/>
          <p:nvPr/>
        </p:nvSpPr>
        <p:spPr>
          <a:xfrm>
            <a:off x="1676400" y="1828800"/>
            <a:ext cx="2209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0" name="Shape 270"/>
          <p:cNvSpPr/>
          <p:nvPr/>
        </p:nvSpPr>
        <p:spPr>
          <a:xfrm>
            <a:off x="3962400" y="1828800"/>
            <a:ext cx="16002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1" name="Shape 271"/>
          <p:cNvSpPr/>
          <p:nvPr/>
        </p:nvSpPr>
        <p:spPr>
          <a:xfrm>
            <a:off x="5562600" y="1828800"/>
            <a:ext cx="17526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72" name="Shape 272"/>
          <p:cNvSpPr/>
          <p:nvPr/>
        </p:nvSpPr>
        <p:spPr>
          <a:xfrm>
            <a:off x="7315200" y="1752600"/>
            <a:ext cx="1828800" cy="2362200"/>
          </a:xfrm>
          <a:custGeom>
            <a:pathLst>
              <a:path extrusionOk="0" h="120000" w="120000">
                <a:moveTo>
                  <a:pt x="0" y="0"/>
                </a:moveTo>
                <a:lnTo>
                  <a:pt x="120000" y="0"/>
                </a:lnTo>
                <a:lnTo>
                  <a:pt x="120000" y="120000"/>
                </a:lnTo>
                <a:lnTo>
                  <a:pt x="0" y="120000"/>
                </a:lnTo>
                <a:close/>
              </a:path>
            </a:pathLst>
          </a:cu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73" name="Shape 273"/>
          <p:cNvPicPr preferRelativeResize="0"/>
          <p:nvPr/>
        </p:nvPicPr>
        <p:blipFill rotWithShape="1">
          <a:blip r:embed="rId3">
            <a:alphaModFix/>
          </a:blip>
          <a:srcRect b="0" l="0" r="0" t="0"/>
          <a:stretch/>
        </p:blipFill>
        <p:spPr>
          <a:xfrm>
            <a:off x="0" y="1828800"/>
            <a:ext cx="1789112" cy="2362200"/>
          </a:xfrm>
          <a:prstGeom prst="rect">
            <a:avLst/>
          </a:prstGeom>
          <a:noFill/>
          <a:ln cap="flat" cmpd="sng" w="9525">
            <a:solidFill>
              <a:srgbClr val="777777"/>
            </a:solidFill>
            <a:prstDash val="solid"/>
            <a:miter lim="8000"/>
            <a:headEnd len="med" w="med" type="none"/>
            <a:tailEnd len="med" w="med" type="none"/>
          </a:ln>
        </p:spPr>
      </p:pic>
      <p:pic>
        <p:nvPicPr>
          <p:cNvPr id="274" name="Shape 274"/>
          <p:cNvPicPr preferRelativeResize="0"/>
          <p:nvPr/>
        </p:nvPicPr>
        <p:blipFill rotWithShape="1">
          <a:blip r:embed="rId4">
            <a:alphaModFix/>
          </a:blip>
          <a:srcRect b="0" l="0" r="0" t="0"/>
          <a:stretch/>
        </p:blipFill>
        <p:spPr>
          <a:xfrm>
            <a:off x="1752600" y="1828800"/>
            <a:ext cx="2205037" cy="2362200"/>
          </a:xfrm>
          <a:prstGeom prst="rect">
            <a:avLst/>
          </a:prstGeom>
          <a:noFill/>
          <a:ln cap="flat" cmpd="sng" w="9525">
            <a:solidFill>
              <a:srgbClr val="777777"/>
            </a:solidFill>
            <a:prstDash val="solid"/>
            <a:miter lim="8000"/>
            <a:headEnd len="med" w="med" type="none"/>
            <a:tailEnd len="med" w="med" type="none"/>
          </a:ln>
        </p:spPr>
      </p:pic>
      <p:pic>
        <p:nvPicPr>
          <p:cNvPr id="275" name="Shape 275"/>
          <p:cNvPicPr preferRelativeResize="0"/>
          <p:nvPr/>
        </p:nvPicPr>
        <p:blipFill rotWithShape="1">
          <a:blip r:embed="rId5">
            <a:alphaModFix/>
          </a:blip>
          <a:srcRect b="0" l="0" r="0" t="0"/>
          <a:stretch/>
        </p:blipFill>
        <p:spPr>
          <a:xfrm>
            <a:off x="3948112" y="1828800"/>
            <a:ext cx="1614487" cy="2362200"/>
          </a:xfrm>
          <a:prstGeom prst="rect">
            <a:avLst/>
          </a:prstGeom>
          <a:noFill/>
          <a:ln cap="flat" cmpd="sng" w="9525">
            <a:solidFill>
              <a:srgbClr val="777777"/>
            </a:solidFill>
            <a:prstDash val="solid"/>
            <a:miter lim="8000"/>
            <a:headEnd len="med" w="med" type="none"/>
            <a:tailEnd len="med" w="med" type="none"/>
          </a:ln>
        </p:spPr>
      </p:pic>
      <p:pic>
        <p:nvPicPr>
          <p:cNvPr id="276" name="Shape 276"/>
          <p:cNvPicPr preferRelativeResize="0"/>
          <p:nvPr/>
        </p:nvPicPr>
        <p:blipFill rotWithShape="1">
          <a:blip r:embed="rId6">
            <a:alphaModFix/>
          </a:blip>
          <a:srcRect b="0" l="0" r="0" t="0"/>
          <a:stretch/>
        </p:blipFill>
        <p:spPr>
          <a:xfrm>
            <a:off x="5562600" y="1828800"/>
            <a:ext cx="1819275" cy="2362200"/>
          </a:xfrm>
          <a:prstGeom prst="rect">
            <a:avLst/>
          </a:prstGeom>
          <a:noFill/>
          <a:ln cap="flat" cmpd="sng" w="9525">
            <a:solidFill>
              <a:srgbClr val="777777"/>
            </a:solidFill>
            <a:prstDash val="solid"/>
            <a:miter lim="8000"/>
            <a:headEnd len="med" w="med" type="none"/>
            <a:tailEnd len="med" w="med" type="none"/>
          </a:ln>
        </p:spPr>
      </p:pic>
      <p:sp>
        <p:nvSpPr>
          <p:cNvPr id="277" name="Shape 277"/>
          <p:cNvSpPr txBox="1"/>
          <p:nvPr/>
        </p:nvSpPr>
        <p:spPr>
          <a:xfrm>
            <a:off x="5607050" y="4267200"/>
            <a:ext cx="16319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Martin Luther King</a:t>
            </a:r>
            <a:endParaRPr/>
          </a:p>
        </p:txBody>
      </p:sp>
      <p:pic>
        <p:nvPicPr>
          <p:cNvPr id="278" name="Shape 278"/>
          <p:cNvPicPr preferRelativeResize="0"/>
          <p:nvPr/>
        </p:nvPicPr>
        <p:blipFill rotWithShape="1">
          <a:blip r:embed="rId7">
            <a:alphaModFix/>
          </a:blip>
          <a:srcRect b="0" l="0" r="0" t="0"/>
          <a:stretch/>
        </p:blipFill>
        <p:spPr>
          <a:xfrm>
            <a:off x="7366000" y="1828800"/>
            <a:ext cx="1778000" cy="2362200"/>
          </a:xfrm>
          <a:prstGeom prst="rect">
            <a:avLst/>
          </a:prstGeom>
          <a:noFill/>
          <a:ln cap="flat" cmpd="sng" w="9525">
            <a:solidFill>
              <a:srgbClr val="777777"/>
            </a:solidFill>
            <a:prstDash val="solid"/>
            <a:miter lim="8000"/>
            <a:headEnd len="med" w="med" type="none"/>
            <a:tailEnd len="med" w="med" type="none"/>
          </a:ln>
        </p:spPr>
      </p:pic>
      <p:sp>
        <p:nvSpPr>
          <p:cNvPr id="279" name="Shape 279"/>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246" name="Shape 2246"/>
        <p:cNvGrpSpPr/>
        <p:nvPr/>
      </p:nvGrpSpPr>
      <p:grpSpPr>
        <a:xfrm>
          <a:off x="0" y="0"/>
          <a:ext cx="0" cy="0"/>
          <a:chOff x="0" y="0"/>
          <a:chExt cx="0" cy="0"/>
        </a:xfrm>
      </p:grpSpPr>
      <p:sp>
        <p:nvSpPr>
          <p:cNvPr id="2247" name="Shape 2247"/>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greatest discovery of my generation is that human beings can alter their lives by altering their attitudes of mind.”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248" name="Shape 224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249" name="Shape 2249"/>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250" name="Shape 2250"/>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251" name="Shape 2251"/>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252" name="Shape 2252"/>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253" name="Shape 225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254" name="Shape 225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255" name="Shape 225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256" name="Shape 225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257" name="Shape 225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258" name="Shape 225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259" name="Shape 225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260" name="Shape 226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261" name="Shape 226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262" name="Shape 2262"/>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263" name="Shape 2263"/>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264" name="Shape 2264"/>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265" name="Shape 2265"/>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266" name="Shape 226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270" name="Shape 2270"/>
        <p:cNvGrpSpPr/>
        <p:nvPr/>
      </p:nvGrpSpPr>
      <p:grpSpPr>
        <a:xfrm>
          <a:off x="0" y="0"/>
          <a:ext cx="0" cy="0"/>
          <a:chOff x="0" y="0"/>
          <a:chExt cx="0" cy="0"/>
        </a:xfrm>
      </p:grpSpPr>
      <p:sp>
        <p:nvSpPr>
          <p:cNvPr id="2271" name="Shape 2271"/>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“Apply yourself. Get all the education you can, but then, by God, do something. Don't just stand there, make it happen.”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272" name="Shape 2272"/>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273" name="Shape 2273"/>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274" name="Shape 2274"/>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275" name="Shape 2275"/>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276" name="Shape 2276"/>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277" name="Shape 2277"/>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278" name="Shape 2278"/>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279" name="Shape 2279"/>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280" name="Shape 2280"/>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281" name="Shape 2281"/>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282" name="Shape 2282"/>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283" name="Shape 2283"/>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284" name="Shape 2284"/>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285" name="Shape 2285"/>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286" name="Shape 2286"/>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287" name="Shape 2287"/>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288" name="Shape 2288"/>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289" name="Shape 2289"/>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290" name="Shape 2290"/>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294" name="Shape 2294"/>
        <p:cNvGrpSpPr/>
        <p:nvPr/>
      </p:nvGrpSpPr>
      <p:grpSpPr>
        <a:xfrm>
          <a:off x="0" y="0"/>
          <a:ext cx="0" cy="0"/>
          <a:chOff x="0" y="0"/>
          <a:chExt cx="0" cy="0"/>
        </a:xfrm>
      </p:grpSpPr>
      <p:sp>
        <p:nvSpPr>
          <p:cNvPr id="2295" name="Shape 2295"/>
          <p:cNvSpPr txBox="1"/>
          <p:nvPr/>
        </p:nvSpPr>
        <p:spPr>
          <a:xfrm>
            <a:off x="685800" y="48006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“Motivation is everything. You can do the work of two people, but you can't be two people. Instead, you have to inspire the next guy down the line and get him to inspire his people.”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296" name="Shape 2296"/>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297" name="Shape 2297"/>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298" name="Shape 2298"/>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299" name="Shape 2299"/>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300" name="Shape 2300"/>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301" name="Shape 2301"/>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302" name="Shape 2302"/>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303" name="Shape 2303"/>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304" name="Shape 2304"/>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305" name="Shape 2305"/>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306" name="Shape 2306"/>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307" name="Shape 2307"/>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308" name="Shape 2308"/>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309" name="Shape 2309"/>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310" name="Shape 2310"/>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311" name="Shape 2311"/>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312" name="Shape 2312"/>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313" name="Shape 2313"/>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314" name="Shape 2314"/>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318" name="Shape 2318"/>
        <p:cNvGrpSpPr/>
        <p:nvPr/>
      </p:nvGrpSpPr>
      <p:grpSpPr>
        <a:xfrm>
          <a:off x="0" y="0"/>
          <a:ext cx="0" cy="0"/>
          <a:chOff x="0" y="0"/>
          <a:chExt cx="0" cy="0"/>
        </a:xfrm>
      </p:grpSpPr>
      <p:sp>
        <p:nvSpPr>
          <p:cNvPr id="2319" name="Shape 2319"/>
          <p:cNvSpPr txBox="1"/>
          <p:nvPr/>
        </p:nvSpPr>
        <p:spPr>
          <a:xfrm>
            <a:off x="685800" y="48006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“Talk to people in their own language. If you do it well, they'll say, 'God, he said exactly what I was thinking.' And when they begin to respect you, they'll follow you always”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320" name="Shape 2320"/>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321" name="Shape 2321"/>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322" name="Shape 2322"/>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323" name="Shape 2323"/>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324" name="Shape 2324"/>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325" name="Shape 232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326" name="Shape 232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327" name="Shape 232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328" name="Shape 232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329" name="Shape 232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330" name="Shape 233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331" name="Shape 233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332" name="Shape 233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333" name="Shape 233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334" name="Shape 2334"/>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335" name="Shape 2335"/>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336" name="Shape 2336"/>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337" name="Shape 2337"/>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338" name="Shape 2338"/>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342" name="Shape 2342"/>
        <p:cNvGrpSpPr/>
        <p:nvPr/>
      </p:nvGrpSpPr>
      <p:grpSpPr>
        <a:xfrm>
          <a:off x="0" y="0"/>
          <a:ext cx="0" cy="0"/>
          <a:chOff x="0" y="0"/>
          <a:chExt cx="0" cy="0"/>
        </a:xfrm>
      </p:grpSpPr>
      <p:sp>
        <p:nvSpPr>
          <p:cNvPr id="2343" name="Shape 2343"/>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“We are continually faced by great opportunities brilliantly disguised as insoluble problems.”</a:t>
            </a:r>
            <a:r>
              <a:rPr b="0" i="0" lang="en-US" sz="2000" u="none">
                <a:solidFill>
                  <a:schemeClr val="lt1"/>
                </a:solidFill>
                <a:latin typeface="Verdana"/>
                <a:ea typeface="Verdana"/>
                <a:cs typeface="Verdana"/>
                <a:sym typeface="Verdana"/>
              </a:rPr>
              <a:t> </a:t>
            </a: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344" name="Shape 2344"/>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345" name="Shape 2345"/>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346" name="Shape 2346"/>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347" name="Shape 2347"/>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348" name="Shape 2348"/>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349" name="Shape 2349"/>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350" name="Shape 2350"/>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351" name="Shape 2351"/>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352" name="Shape 2352"/>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353" name="Shape 2353"/>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354" name="Shape 2354"/>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355" name="Shape 2355"/>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356" name="Shape 2356"/>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357" name="Shape 2357"/>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358" name="Shape 2358"/>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359" name="Shape 2359"/>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360" name="Shape 2360"/>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361" name="Shape 2361"/>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362" name="Shape 2362"/>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366" name="Shape 2366"/>
        <p:cNvGrpSpPr/>
        <p:nvPr/>
      </p:nvGrpSpPr>
      <p:grpSpPr>
        <a:xfrm>
          <a:off x="0" y="0"/>
          <a:ext cx="0" cy="0"/>
          <a:chOff x="0" y="0"/>
          <a:chExt cx="0" cy="0"/>
        </a:xfrm>
      </p:grpSpPr>
      <p:sp>
        <p:nvSpPr>
          <p:cNvPr id="2367" name="Shape 2367"/>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“You can have brilliant ideas, but if you can't get them across, your ideas won't get you anywhere.”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Verdana"/>
              <a:ea typeface="Verdana"/>
              <a:cs typeface="Verdana"/>
              <a:sym typeface="Verdana"/>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lt1"/>
              </a:buClr>
              <a:buFont typeface="Verdana"/>
              <a:buNone/>
            </a:pP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368" name="Shape 2368"/>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369" name="Shape 2369"/>
          <p:cNvSpPr txBox="1"/>
          <p:nvPr/>
        </p:nvSpPr>
        <p:spPr>
          <a:xfrm>
            <a:off x="696912" y="4191000"/>
            <a:ext cx="10556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Jack Welch</a:t>
            </a:r>
            <a:endParaRPr/>
          </a:p>
        </p:txBody>
      </p:sp>
      <p:sp>
        <p:nvSpPr>
          <p:cNvPr id="2370" name="Shape 2370"/>
          <p:cNvSpPr txBox="1"/>
          <p:nvPr/>
        </p:nvSpPr>
        <p:spPr>
          <a:xfrm>
            <a:off x="3236912" y="4191000"/>
            <a:ext cx="1258887"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Peter Drucker</a:t>
            </a:r>
            <a:endParaRPr/>
          </a:p>
        </p:txBody>
      </p:sp>
      <p:sp>
        <p:nvSpPr>
          <p:cNvPr id="2371" name="Shape 2371"/>
          <p:cNvSpPr txBox="1"/>
          <p:nvPr/>
        </p:nvSpPr>
        <p:spPr>
          <a:xfrm>
            <a:off x="7419975" y="4191000"/>
            <a:ext cx="11144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Lee Iacocca</a:t>
            </a:r>
            <a:endParaRPr/>
          </a:p>
        </p:txBody>
      </p:sp>
      <p:sp>
        <p:nvSpPr>
          <p:cNvPr id="2372" name="Shape 2372"/>
          <p:cNvSpPr txBox="1"/>
          <p:nvPr/>
        </p:nvSpPr>
        <p:spPr>
          <a:xfrm>
            <a:off x="5553075" y="4191000"/>
            <a:ext cx="10763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Tom Peters</a:t>
            </a:r>
            <a:endParaRPr/>
          </a:p>
        </p:txBody>
      </p:sp>
      <p:sp>
        <p:nvSpPr>
          <p:cNvPr id="2373" name="Shape 2373"/>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374" name="Shape 2374"/>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375" name="Shape 2375"/>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376" name="Shape 2376"/>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377" name="Shape 2377"/>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378" name="Shape 2378"/>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379" name="Shape 2379"/>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380" name="Shape 2380"/>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381" name="Shape 2381"/>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382" name="Shape 2382"/>
          <p:cNvPicPr preferRelativeResize="0"/>
          <p:nvPr/>
        </p:nvPicPr>
        <p:blipFill rotWithShape="1">
          <a:blip r:embed="rId3">
            <a:alphaModFix/>
          </a:blip>
          <a:srcRect b="0" l="0" r="0" t="0"/>
          <a:stretch/>
        </p:blipFill>
        <p:spPr>
          <a:xfrm>
            <a:off x="293687" y="1828800"/>
            <a:ext cx="1966912" cy="2209800"/>
          </a:xfrm>
          <a:prstGeom prst="rect">
            <a:avLst/>
          </a:prstGeom>
          <a:noFill/>
          <a:ln cap="flat" cmpd="sng" w="9525">
            <a:solidFill>
              <a:schemeClr val="lt2"/>
            </a:solidFill>
            <a:prstDash val="solid"/>
            <a:miter lim="8000"/>
            <a:headEnd len="med" w="med" type="none"/>
            <a:tailEnd len="med" w="med" type="none"/>
          </a:ln>
        </p:spPr>
      </p:pic>
      <p:pic>
        <p:nvPicPr>
          <p:cNvPr id="2383" name="Shape 2383"/>
          <p:cNvPicPr preferRelativeResize="0"/>
          <p:nvPr/>
        </p:nvPicPr>
        <p:blipFill rotWithShape="1">
          <a:blip r:embed="rId4">
            <a:alphaModFix/>
          </a:blip>
          <a:srcRect b="0" l="0" r="0" t="0"/>
          <a:stretch/>
        </p:blipFill>
        <p:spPr>
          <a:xfrm>
            <a:off x="2503487" y="1828800"/>
            <a:ext cx="2667000" cy="2227262"/>
          </a:xfrm>
          <a:prstGeom prst="rect">
            <a:avLst/>
          </a:prstGeom>
          <a:noFill/>
          <a:ln cap="flat" cmpd="sng" w="9525">
            <a:solidFill>
              <a:schemeClr val="lt2"/>
            </a:solidFill>
            <a:prstDash val="solid"/>
            <a:miter lim="8000"/>
            <a:headEnd len="med" w="med" type="none"/>
            <a:tailEnd len="med" w="med" type="none"/>
          </a:ln>
        </p:spPr>
      </p:pic>
      <p:pic>
        <p:nvPicPr>
          <p:cNvPr id="2384" name="Shape 2384"/>
          <p:cNvPicPr preferRelativeResize="0"/>
          <p:nvPr/>
        </p:nvPicPr>
        <p:blipFill rotWithShape="1">
          <a:blip r:embed="rId5">
            <a:alphaModFix/>
          </a:blip>
          <a:srcRect b="0" l="0" r="0" t="0"/>
          <a:stretch/>
        </p:blipFill>
        <p:spPr>
          <a:xfrm>
            <a:off x="5399087" y="1828800"/>
            <a:ext cx="1477962" cy="2209800"/>
          </a:xfrm>
          <a:prstGeom prst="rect">
            <a:avLst/>
          </a:prstGeom>
          <a:noFill/>
          <a:ln cap="flat" cmpd="sng" w="9525">
            <a:solidFill>
              <a:schemeClr val="lt2"/>
            </a:solidFill>
            <a:prstDash val="solid"/>
            <a:miter lim="8000"/>
            <a:headEnd len="med" w="med" type="none"/>
            <a:tailEnd len="med" w="med" type="none"/>
          </a:ln>
        </p:spPr>
      </p:pic>
      <p:pic>
        <p:nvPicPr>
          <p:cNvPr id="2385" name="Shape 2385"/>
          <p:cNvPicPr preferRelativeResize="0"/>
          <p:nvPr/>
        </p:nvPicPr>
        <p:blipFill rotWithShape="1">
          <a:blip r:embed="rId6">
            <a:alphaModFix/>
          </a:blip>
          <a:srcRect b="0" l="0" r="0" t="0"/>
          <a:stretch/>
        </p:blipFill>
        <p:spPr>
          <a:xfrm>
            <a:off x="7151687" y="1828800"/>
            <a:ext cx="1763712" cy="2209800"/>
          </a:xfrm>
          <a:prstGeom prst="rect">
            <a:avLst/>
          </a:prstGeom>
          <a:noFill/>
          <a:ln cap="flat" cmpd="sng" w="9525">
            <a:solidFill>
              <a:schemeClr val="lt2"/>
            </a:solidFill>
            <a:prstDash val="solid"/>
            <a:miter lim="8000"/>
            <a:headEnd len="med" w="med" type="none"/>
            <a:tailEnd len="med" w="med" type="none"/>
          </a:ln>
        </p:spPr>
      </p:pic>
      <p:sp>
        <p:nvSpPr>
          <p:cNvPr id="2386" name="Shape 238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333333"/>
        </a:solidFill>
      </p:bgPr>
    </p:bg>
    <p:spTree>
      <p:nvGrpSpPr>
        <p:cNvPr id="2390" name="Shape 2390"/>
        <p:cNvGrpSpPr/>
        <p:nvPr/>
      </p:nvGrpSpPr>
      <p:grpSpPr>
        <a:xfrm>
          <a:off x="0" y="0"/>
          <a:ext cx="0" cy="0"/>
          <a:chOff x="0" y="0"/>
          <a:chExt cx="0" cy="0"/>
        </a:xfrm>
      </p:grpSpPr>
      <p:sp>
        <p:nvSpPr>
          <p:cNvPr id="2391" name="Shape 239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pic>
        <p:nvPicPr>
          <p:cNvPr id="2392" name="Shape 2392"/>
          <p:cNvPicPr preferRelativeResize="0"/>
          <p:nvPr/>
        </p:nvPicPr>
        <p:blipFill rotWithShape="1">
          <a:blip r:embed="rId3">
            <a:alphaModFix/>
          </a:blip>
          <a:srcRect b="0" l="0" r="0" t="0"/>
          <a:stretch/>
        </p:blipFill>
        <p:spPr>
          <a:xfrm>
            <a:off x="5264150" y="1828800"/>
            <a:ext cx="1585912" cy="2039937"/>
          </a:xfrm>
          <a:prstGeom prst="rect">
            <a:avLst/>
          </a:prstGeom>
          <a:noFill/>
          <a:ln cap="flat" cmpd="sng" w="9525">
            <a:solidFill>
              <a:srgbClr val="5F5F5F"/>
            </a:solidFill>
            <a:prstDash val="solid"/>
            <a:miter lim="8000"/>
            <a:headEnd len="med" w="med" type="none"/>
            <a:tailEnd len="med" w="med" type="none"/>
          </a:ln>
        </p:spPr>
      </p:pic>
      <p:sp>
        <p:nvSpPr>
          <p:cNvPr id="2393" name="Shape 2393"/>
          <p:cNvSpPr txBox="1"/>
          <p:nvPr/>
        </p:nvSpPr>
        <p:spPr>
          <a:xfrm>
            <a:off x="5257800" y="4038600"/>
            <a:ext cx="1609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Leonardo Da Vinci</a:t>
            </a:r>
            <a:endParaRPr/>
          </a:p>
        </p:txBody>
      </p:sp>
      <p:pic>
        <p:nvPicPr>
          <p:cNvPr id="2394" name="Shape 2394"/>
          <p:cNvPicPr preferRelativeResize="0"/>
          <p:nvPr/>
        </p:nvPicPr>
        <p:blipFill rotWithShape="1">
          <a:blip r:embed="rId4">
            <a:alphaModFix/>
          </a:blip>
          <a:srcRect b="0" l="0" r="0" t="0"/>
          <a:stretch/>
        </p:blipFill>
        <p:spPr>
          <a:xfrm>
            <a:off x="2209800" y="1828800"/>
            <a:ext cx="1617662" cy="2057400"/>
          </a:xfrm>
          <a:prstGeom prst="rect">
            <a:avLst/>
          </a:prstGeom>
          <a:noFill/>
          <a:ln cap="flat" cmpd="sng" w="9525">
            <a:solidFill>
              <a:srgbClr val="5F5F5F"/>
            </a:solidFill>
            <a:prstDash val="solid"/>
            <a:miter lim="8000"/>
            <a:headEnd len="med" w="med" type="none"/>
            <a:tailEnd len="med" w="med" type="none"/>
          </a:ln>
        </p:spPr>
      </p:pic>
      <p:sp>
        <p:nvSpPr>
          <p:cNvPr id="2395" name="Shape 2395"/>
          <p:cNvSpPr txBox="1"/>
          <p:nvPr/>
        </p:nvSpPr>
        <p:spPr>
          <a:xfrm>
            <a:off x="2438400" y="4038600"/>
            <a:ext cx="12001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Tahoma"/>
              <a:buNone/>
            </a:pPr>
            <a:r>
              <a:rPr b="0" i="0" lang="en-US" sz="1400" u="none">
                <a:solidFill>
                  <a:schemeClr val="lt1"/>
                </a:solidFill>
                <a:latin typeface="Tahoma"/>
                <a:ea typeface="Tahoma"/>
                <a:cs typeface="Tahoma"/>
                <a:sym typeface="Tahoma"/>
              </a:rPr>
              <a:t>Michelangelo</a:t>
            </a:r>
            <a:endParaRPr/>
          </a:p>
        </p:txBody>
      </p:sp>
      <p:sp>
        <p:nvSpPr>
          <p:cNvPr id="2396" name="Shape 239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397" name="Shape 239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398" name="Shape 239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399" name="Shape 239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400" name="Shape 240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401" name="Shape 240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402" name="Shape 240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403" name="Shape 2403"/>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404" name="Shape 2404"/>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sp>
        <p:nvSpPr>
          <p:cNvPr id="2405" name="Shape 2405"/>
          <p:cNvSpPr txBox="1"/>
          <p:nvPr/>
        </p:nvSpPr>
        <p:spPr>
          <a:xfrm>
            <a:off x="2471737" y="4953000"/>
            <a:ext cx="4233862"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69696"/>
              </a:buClr>
              <a:buFont typeface="Tahoma"/>
              <a:buNone/>
            </a:pPr>
            <a:r>
              <a:rPr b="0" i="0" lang="en-US" sz="1400" u="none">
                <a:solidFill>
                  <a:srgbClr val="969696"/>
                </a:solidFill>
                <a:latin typeface="Tahoma"/>
                <a:ea typeface="Tahoma"/>
                <a:cs typeface="Tahoma"/>
                <a:sym typeface="Tahoma"/>
              </a:rPr>
              <a:t>Click on the picture to view their famous quotations</a:t>
            </a:r>
            <a:endParaRPr/>
          </a:p>
        </p:txBody>
      </p:sp>
      <p:cxnSp>
        <p:nvCxnSpPr>
          <p:cNvPr id="2406" name="Shape 2406"/>
          <p:cNvCxnSpPr/>
          <p:nvPr/>
        </p:nvCxnSpPr>
        <p:spPr>
          <a:xfrm>
            <a:off x="2590800" y="5334000"/>
            <a:ext cx="3962400" cy="0"/>
          </a:xfrm>
          <a:prstGeom prst="straightConnector1">
            <a:avLst/>
          </a:prstGeom>
          <a:noFill/>
          <a:ln cap="flat" cmpd="sng" w="9525">
            <a:solidFill>
              <a:srgbClr val="FF3300"/>
            </a:solidFill>
            <a:prstDash val="solid"/>
            <a:miter lim="8000"/>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410" name="Shape 2410"/>
        <p:cNvGrpSpPr/>
        <p:nvPr/>
      </p:nvGrpSpPr>
      <p:grpSpPr>
        <a:xfrm>
          <a:off x="0" y="0"/>
          <a:ext cx="0" cy="0"/>
          <a:chOff x="0" y="0"/>
          <a:chExt cx="0" cy="0"/>
        </a:xfrm>
      </p:grpSpPr>
      <p:sp>
        <p:nvSpPr>
          <p:cNvPr id="2411" name="Shape 241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412" name="Shape 2412"/>
          <p:cNvSpPr txBox="1"/>
          <p:nvPr/>
        </p:nvSpPr>
        <p:spPr>
          <a:xfrm>
            <a:off x="533400" y="4800600"/>
            <a:ext cx="82296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“The greater danger for most of us lies not in setting our aim too high and falling short; but in setting our aim too low, and achieving our mark.”</a:t>
            </a:r>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Michelangelo</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413" name="Shape 2413"/>
          <p:cNvSpPr txBox="1"/>
          <p:nvPr/>
        </p:nvSpPr>
        <p:spPr>
          <a:xfrm>
            <a:off x="5257800" y="4038600"/>
            <a:ext cx="1609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Leonardo Da Vinci</a:t>
            </a:r>
            <a:endParaRPr/>
          </a:p>
        </p:txBody>
      </p:sp>
      <p:sp>
        <p:nvSpPr>
          <p:cNvPr id="2414" name="Shape 2414"/>
          <p:cNvSpPr txBox="1"/>
          <p:nvPr/>
        </p:nvSpPr>
        <p:spPr>
          <a:xfrm>
            <a:off x="2438400" y="4038600"/>
            <a:ext cx="12001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Michelangelo</a:t>
            </a:r>
            <a:endParaRPr/>
          </a:p>
        </p:txBody>
      </p:sp>
      <p:sp>
        <p:nvSpPr>
          <p:cNvPr id="2415" name="Shape 2415"/>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416" name="Shape 2416"/>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417" name="Shape 2417"/>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418" name="Shape 2418"/>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419" name="Shape 2419"/>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420" name="Shape 2420"/>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421" name="Shape 2421"/>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422" name="Shape 2422"/>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423" name="Shape 242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424" name="Shape 2424"/>
          <p:cNvPicPr preferRelativeResize="0"/>
          <p:nvPr/>
        </p:nvPicPr>
        <p:blipFill rotWithShape="1">
          <a:blip r:embed="rId3">
            <a:alphaModFix/>
          </a:blip>
          <a:srcRect b="0" l="0" r="0" t="0"/>
          <a:stretch/>
        </p:blipFill>
        <p:spPr>
          <a:xfrm>
            <a:off x="2209800" y="1828800"/>
            <a:ext cx="1617662" cy="2057400"/>
          </a:xfrm>
          <a:prstGeom prst="rect">
            <a:avLst/>
          </a:prstGeom>
          <a:noFill/>
          <a:ln cap="flat" cmpd="sng" w="9525">
            <a:solidFill>
              <a:srgbClr val="5F5F5F"/>
            </a:solidFill>
            <a:prstDash val="solid"/>
            <a:miter lim="8000"/>
            <a:headEnd len="med" w="med" type="none"/>
            <a:tailEnd len="med" w="med" type="none"/>
          </a:ln>
        </p:spPr>
      </p:pic>
      <p:pic>
        <p:nvPicPr>
          <p:cNvPr id="2425" name="Shape 2425"/>
          <p:cNvPicPr preferRelativeResize="0"/>
          <p:nvPr/>
        </p:nvPicPr>
        <p:blipFill rotWithShape="1">
          <a:blip r:embed="rId4">
            <a:alphaModFix/>
          </a:blip>
          <a:srcRect b="0" l="0" r="0" t="0"/>
          <a:stretch/>
        </p:blipFill>
        <p:spPr>
          <a:xfrm>
            <a:off x="5264150" y="1828800"/>
            <a:ext cx="1585912" cy="2039937"/>
          </a:xfrm>
          <a:prstGeom prst="rect">
            <a:avLst/>
          </a:prstGeom>
          <a:noFill/>
          <a:ln cap="flat" cmpd="sng" w="9525">
            <a:solidFill>
              <a:srgbClr val="5F5F5F"/>
            </a:solidFill>
            <a:prstDash val="solid"/>
            <a:miter lim="8000"/>
            <a:headEnd len="med" w="med" type="none"/>
            <a:tailEnd len="med" w="med" type="none"/>
          </a:ln>
        </p:spPr>
      </p:pic>
      <p:sp>
        <p:nvSpPr>
          <p:cNvPr id="2426" name="Shape 242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430" name="Shape 2430"/>
        <p:cNvGrpSpPr/>
        <p:nvPr/>
      </p:nvGrpSpPr>
      <p:grpSpPr>
        <a:xfrm>
          <a:off x="0" y="0"/>
          <a:ext cx="0" cy="0"/>
          <a:chOff x="0" y="0"/>
          <a:chExt cx="0" cy="0"/>
        </a:xfrm>
      </p:grpSpPr>
      <p:sp>
        <p:nvSpPr>
          <p:cNvPr id="2431" name="Shape 243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432" name="Shape 2432"/>
          <p:cNvSpPr txBox="1"/>
          <p:nvPr/>
        </p:nvSpPr>
        <p:spPr>
          <a:xfrm>
            <a:off x="685800" y="50292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t>
            </a:r>
            <a:r>
              <a:rPr b="0" i="0" lang="en-US" sz="2000" u="none">
                <a:solidFill>
                  <a:schemeClr val="lt1"/>
                </a:solidFill>
                <a:latin typeface="Verdana"/>
                <a:ea typeface="Verdana"/>
                <a:cs typeface="Verdana"/>
                <a:sym typeface="Verdana"/>
              </a:rPr>
              <a:t>Lord, grant that I may always desire more than I can accomplish.” </a:t>
            </a: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Michelangelo</a:t>
            </a:r>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pic>
        <p:nvPicPr>
          <p:cNvPr id="2433" name="Shape 2433"/>
          <p:cNvPicPr preferRelativeResize="0"/>
          <p:nvPr/>
        </p:nvPicPr>
        <p:blipFill rotWithShape="1">
          <a:blip r:embed="rId3">
            <a:alphaModFix/>
          </a:blip>
          <a:srcRect b="0" l="0" r="0" t="0"/>
          <a:stretch/>
        </p:blipFill>
        <p:spPr>
          <a:xfrm>
            <a:off x="5264150" y="1828800"/>
            <a:ext cx="1585912" cy="2039937"/>
          </a:xfrm>
          <a:prstGeom prst="rect">
            <a:avLst/>
          </a:prstGeom>
          <a:noFill/>
          <a:ln cap="flat" cmpd="sng" w="9525">
            <a:solidFill>
              <a:srgbClr val="5F5F5F"/>
            </a:solidFill>
            <a:prstDash val="solid"/>
            <a:miter lim="8000"/>
            <a:headEnd len="med" w="med" type="none"/>
            <a:tailEnd len="med" w="med" type="none"/>
          </a:ln>
        </p:spPr>
      </p:pic>
      <p:sp>
        <p:nvSpPr>
          <p:cNvPr id="2434" name="Shape 2434"/>
          <p:cNvSpPr txBox="1"/>
          <p:nvPr/>
        </p:nvSpPr>
        <p:spPr>
          <a:xfrm>
            <a:off x="5257800" y="4038600"/>
            <a:ext cx="1609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Leonardo Da Vinci</a:t>
            </a:r>
            <a:endParaRPr/>
          </a:p>
        </p:txBody>
      </p:sp>
      <p:sp>
        <p:nvSpPr>
          <p:cNvPr id="2435" name="Shape 2435"/>
          <p:cNvSpPr txBox="1"/>
          <p:nvPr/>
        </p:nvSpPr>
        <p:spPr>
          <a:xfrm>
            <a:off x="2438400" y="4038600"/>
            <a:ext cx="12001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Michelangelo</a:t>
            </a:r>
            <a:endParaRPr/>
          </a:p>
        </p:txBody>
      </p:sp>
      <p:sp>
        <p:nvSpPr>
          <p:cNvPr id="2436" name="Shape 243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437" name="Shape 243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438" name="Shape 243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439" name="Shape 243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440" name="Shape 244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441" name="Shape 244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442" name="Shape 244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443" name="Shape 244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444" name="Shape 2444"/>
          <p:cNvPicPr preferRelativeResize="0"/>
          <p:nvPr/>
        </p:nvPicPr>
        <p:blipFill rotWithShape="1">
          <a:blip r:embed="rId4">
            <a:alphaModFix/>
          </a:blip>
          <a:srcRect b="0" l="0" r="0" t="0"/>
          <a:stretch/>
        </p:blipFill>
        <p:spPr>
          <a:xfrm>
            <a:off x="2209800" y="1828800"/>
            <a:ext cx="1617662" cy="2057400"/>
          </a:xfrm>
          <a:prstGeom prst="rect">
            <a:avLst/>
          </a:prstGeom>
          <a:noFill/>
          <a:ln cap="flat" cmpd="sng" w="9525">
            <a:solidFill>
              <a:srgbClr val="5F5F5F"/>
            </a:solidFill>
            <a:prstDash val="solid"/>
            <a:miter lim="8000"/>
            <a:headEnd len="med" w="med" type="none"/>
            <a:tailEnd len="med" w="med" type="none"/>
          </a:ln>
        </p:spPr>
      </p:pic>
      <p:sp>
        <p:nvSpPr>
          <p:cNvPr id="2445" name="Shape 244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446" name="Shape 244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33333"/>
        </a:solidFill>
      </p:bgPr>
    </p:bg>
    <p:spTree>
      <p:nvGrpSpPr>
        <p:cNvPr id="2450" name="Shape 2450"/>
        <p:cNvGrpSpPr/>
        <p:nvPr/>
      </p:nvGrpSpPr>
      <p:grpSpPr>
        <a:xfrm>
          <a:off x="0" y="0"/>
          <a:ext cx="0" cy="0"/>
          <a:chOff x="0" y="0"/>
          <a:chExt cx="0" cy="0"/>
        </a:xfrm>
      </p:grpSpPr>
      <p:sp>
        <p:nvSpPr>
          <p:cNvPr id="2451" name="Shape 2451"/>
          <p:cNvSpPr txBox="1"/>
          <p:nvPr/>
        </p:nvSpPr>
        <p:spPr>
          <a:xfrm>
            <a:off x="0" y="533400"/>
            <a:ext cx="6248400" cy="7921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3200" u="none">
                <a:solidFill>
                  <a:schemeClr val="lt2"/>
                </a:solidFill>
                <a:latin typeface="Tahoma"/>
                <a:ea typeface="Tahoma"/>
                <a:cs typeface="Tahoma"/>
                <a:sym typeface="Tahoma"/>
              </a:rPr>
              <a:t>Leadership Excellence</a:t>
            </a:r>
            <a:endParaRPr/>
          </a:p>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Thoughts From The Greatest Leaders Of All Times </a:t>
            </a:r>
            <a:endParaRPr/>
          </a:p>
        </p:txBody>
      </p:sp>
      <p:sp>
        <p:nvSpPr>
          <p:cNvPr id="2452" name="Shape 2452"/>
          <p:cNvSpPr txBox="1"/>
          <p:nvPr/>
        </p:nvSpPr>
        <p:spPr>
          <a:xfrm>
            <a:off x="685800" y="4953000"/>
            <a:ext cx="7772400" cy="152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a:t>
            </a:r>
            <a:r>
              <a:rPr b="0" i="0" lang="en-US" sz="2000" u="none">
                <a:solidFill>
                  <a:schemeClr val="lt1"/>
                </a:solidFill>
                <a:latin typeface="Verdana"/>
                <a:ea typeface="Verdana"/>
                <a:cs typeface="Verdana"/>
                <a:sym typeface="Verdana"/>
              </a:rPr>
              <a:t>I have offended God and mankind because my work didn't reach the quality it should have.” </a:t>
            </a:r>
            <a:br>
              <a:rPr b="0" i="0" lang="en-US" sz="2000" u="none">
                <a:solidFill>
                  <a:schemeClr val="lt1"/>
                </a:solidFill>
                <a:latin typeface="Verdana"/>
                <a:ea typeface="Verdana"/>
                <a:cs typeface="Verdana"/>
                <a:sym typeface="Verdana"/>
              </a:rPr>
            </a:br>
            <a:endParaRPr/>
          </a:p>
          <a:p>
            <a:pPr indent="0" lvl="0" marL="0" marR="0" rtl="0" algn="ctr">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Leonardo Da Vinci</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lt1"/>
              </a:buClr>
              <a:buFont typeface="Tahoma"/>
              <a:buNone/>
            </a:pPr>
            <a:br>
              <a:rPr b="0" i="0" lang="en-US" sz="2000" u="none">
                <a:solidFill>
                  <a:schemeClr val="lt1"/>
                </a:solidFill>
                <a:latin typeface="Tahoma"/>
                <a:ea typeface="Tahoma"/>
                <a:cs typeface="Tahoma"/>
                <a:sym typeface="Tahoma"/>
              </a:rPr>
            </a:b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ctr">
              <a:lnSpc>
                <a:spcPct val="100000"/>
              </a:lnSpc>
              <a:spcBef>
                <a:spcPts val="0"/>
              </a:spcBef>
              <a:spcAft>
                <a:spcPts val="0"/>
              </a:spcAft>
              <a:buClr>
                <a:schemeClr val="lt1"/>
              </a:buClr>
              <a:buFont typeface="Tahoma"/>
              <a:buNone/>
            </a:pPr>
            <a:r>
              <a:rPr b="0" i="0" lang="en-US" sz="2000" u="none">
                <a:solidFill>
                  <a:schemeClr val="lt1"/>
                </a:solidFill>
                <a:latin typeface="Tahoma"/>
                <a:ea typeface="Tahoma"/>
                <a:cs typeface="Tahoma"/>
                <a:sym typeface="Tahoma"/>
              </a:rPr>
              <a:t> </a:t>
            </a:r>
            <a:endParaRPr/>
          </a:p>
          <a:p>
            <a:pPr indent="0" lvl="0" marL="0" marR="0" rtl="0" algn="ctr">
              <a:lnSpc>
                <a:spcPct val="100000"/>
              </a:lnSpc>
              <a:spcBef>
                <a:spcPts val="0"/>
              </a:spcBef>
              <a:spcAft>
                <a:spcPts val="0"/>
              </a:spcAft>
              <a:buClr>
                <a:schemeClr val="dk1"/>
              </a:buClr>
              <a:buFont typeface="Times New Roman"/>
              <a:buNone/>
            </a:pPr>
            <a:r>
              <a:t/>
            </a:r>
            <a:endParaRPr b="0" i="0" sz="2000" u="none">
              <a:solidFill>
                <a:schemeClr val="lt1"/>
              </a:solidFill>
              <a:latin typeface="Tahoma"/>
              <a:ea typeface="Tahoma"/>
              <a:cs typeface="Tahoma"/>
              <a:sym typeface="Tahoma"/>
            </a:endParaRPr>
          </a:p>
          <a:p>
            <a:pPr indent="0" lvl="0" marL="0" marR="0" rtl="0" algn="ctr">
              <a:lnSpc>
                <a:spcPct val="100000"/>
              </a:lnSpc>
              <a:spcBef>
                <a:spcPts val="0"/>
              </a:spcBef>
              <a:spcAft>
                <a:spcPts val="0"/>
              </a:spcAft>
              <a:buClr>
                <a:schemeClr val="dk1"/>
              </a:buClr>
              <a:buFont typeface="Times New Roman"/>
              <a:buNone/>
            </a:pPr>
            <a:r>
              <a:t/>
            </a:r>
            <a:endParaRPr b="0" i="0" sz="1400" u="none">
              <a:solidFill>
                <a:srgbClr val="FFCC00"/>
              </a:solidFill>
              <a:latin typeface="Tahoma"/>
              <a:ea typeface="Tahoma"/>
              <a:cs typeface="Tahoma"/>
              <a:sym typeface="Tahoma"/>
            </a:endParaRPr>
          </a:p>
          <a:p>
            <a:pPr indent="0" lvl="0" marL="0" marR="0" rtl="0" algn="l">
              <a:lnSpc>
                <a:spcPct val="100000"/>
              </a:lnSpc>
              <a:spcBef>
                <a:spcPts val="0"/>
              </a:spcBef>
              <a:spcAft>
                <a:spcPts val="0"/>
              </a:spcAft>
              <a:buNone/>
            </a:pPr>
            <a:r>
              <a:t/>
            </a:r>
            <a:endParaRPr b="0" i="0" sz="1400" u="none">
              <a:solidFill>
                <a:srgbClr val="FFCC00"/>
              </a:solidFill>
              <a:latin typeface="Tahoma"/>
              <a:ea typeface="Tahoma"/>
              <a:cs typeface="Tahoma"/>
              <a:sym typeface="Tahoma"/>
            </a:endParaRPr>
          </a:p>
        </p:txBody>
      </p:sp>
      <p:sp>
        <p:nvSpPr>
          <p:cNvPr id="2453" name="Shape 2453"/>
          <p:cNvSpPr txBox="1"/>
          <p:nvPr/>
        </p:nvSpPr>
        <p:spPr>
          <a:xfrm>
            <a:off x="5257800" y="4038600"/>
            <a:ext cx="1609725"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Font typeface="Tahoma"/>
              <a:buNone/>
            </a:pPr>
            <a:r>
              <a:rPr b="0" i="0" lang="en-US" sz="1400" u="none">
                <a:solidFill>
                  <a:srgbClr val="FFCC00"/>
                </a:solidFill>
                <a:latin typeface="Tahoma"/>
                <a:ea typeface="Tahoma"/>
                <a:cs typeface="Tahoma"/>
                <a:sym typeface="Tahoma"/>
              </a:rPr>
              <a:t>Leonardo Da Vinci</a:t>
            </a:r>
            <a:endParaRPr/>
          </a:p>
        </p:txBody>
      </p:sp>
      <p:pic>
        <p:nvPicPr>
          <p:cNvPr id="2454" name="Shape 2454"/>
          <p:cNvPicPr preferRelativeResize="0"/>
          <p:nvPr/>
        </p:nvPicPr>
        <p:blipFill rotWithShape="1">
          <a:blip r:embed="rId3">
            <a:alphaModFix/>
          </a:blip>
          <a:srcRect b="0" l="0" r="0" t="0"/>
          <a:stretch/>
        </p:blipFill>
        <p:spPr>
          <a:xfrm>
            <a:off x="2209800" y="1828800"/>
            <a:ext cx="1617662" cy="2057400"/>
          </a:xfrm>
          <a:prstGeom prst="rect">
            <a:avLst/>
          </a:prstGeom>
          <a:noFill/>
          <a:ln cap="flat" cmpd="sng" w="9525">
            <a:solidFill>
              <a:srgbClr val="5F5F5F"/>
            </a:solidFill>
            <a:prstDash val="solid"/>
            <a:miter lim="8000"/>
            <a:headEnd len="med" w="med" type="none"/>
            <a:tailEnd len="med" w="med" type="none"/>
          </a:ln>
        </p:spPr>
      </p:pic>
      <p:sp>
        <p:nvSpPr>
          <p:cNvPr id="2455" name="Shape 2455"/>
          <p:cNvSpPr txBox="1"/>
          <p:nvPr/>
        </p:nvSpPr>
        <p:spPr>
          <a:xfrm>
            <a:off x="2438400" y="4038600"/>
            <a:ext cx="120015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2"/>
              </a:buClr>
              <a:buFont typeface="Tahoma"/>
              <a:buNone/>
            </a:pPr>
            <a:r>
              <a:rPr b="0" i="0" lang="en-US" sz="1400" u="none">
                <a:solidFill>
                  <a:schemeClr val="lt2"/>
                </a:solidFill>
                <a:latin typeface="Tahoma"/>
                <a:ea typeface="Tahoma"/>
                <a:cs typeface="Tahoma"/>
                <a:sym typeface="Tahoma"/>
              </a:rPr>
              <a:t>Michelangelo</a:t>
            </a:r>
            <a:endParaRPr/>
          </a:p>
        </p:txBody>
      </p:sp>
      <p:sp>
        <p:nvSpPr>
          <p:cNvPr id="2456" name="Shape 2456"/>
          <p:cNvSpPr/>
          <p:nvPr/>
        </p:nvSpPr>
        <p:spPr>
          <a:xfrm>
            <a:off x="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Politics</a:t>
            </a:r>
            <a:endParaRPr/>
          </a:p>
        </p:txBody>
      </p:sp>
      <p:sp>
        <p:nvSpPr>
          <p:cNvPr id="2457" name="Shape 2457"/>
          <p:cNvSpPr/>
          <p:nvPr/>
        </p:nvSpPr>
        <p:spPr>
          <a:xfrm>
            <a:off x="1143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Business</a:t>
            </a:r>
            <a:endParaRPr/>
          </a:p>
        </p:txBody>
      </p:sp>
      <p:sp>
        <p:nvSpPr>
          <p:cNvPr id="2458" name="Shape 2458"/>
          <p:cNvSpPr/>
          <p:nvPr/>
        </p:nvSpPr>
        <p:spPr>
          <a:xfrm>
            <a:off x="2286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Entertainment</a:t>
            </a:r>
            <a:endParaRPr/>
          </a:p>
        </p:txBody>
      </p:sp>
      <p:sp>
        <p:nvSpPr>
          <p:cNvPr id="2459" name="Shape 2459"/>
          <p:cNvSpPr/>
          <p:nvPr/>
        </p:nvSpPr>
        <p:spPr>
          <a:xfrm>
            <a:off x="3429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Science</a:t>
            </a:r>
            <a:endParaRPr/>
          </a:p>
        </p:txBody>
      </p:sp>
      <p:sp>
        <p:nvSpPr>
          <p:cNvPr id="2460" name="Shape 2460"/>
          <p:cNvSpPr/>
          <p:nvPr/>
        </p:nvSpPr>
        <p:spPr>
          <a:xfrm>
            <a:off x="4572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Sports</a:t>
            </a:r>
            <a:endParaRPr/>
          </a:p>
        </p:txBody>
      </p:sp>
      <p:sp>
        <p:nvSpPr>
          <p:cNvPr id="2461" name="Shape 2461"/>
          <p:cNvSpPr/>
          <p:nvPr/>
        </p:nvSpPr>
        <p:spPr>
          <a:xfrm>
            <a:off x="5715000" y="0"/>
            <a:ext cx="11430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Society</a:t>
            </a:r>
            <a:endParaRPr/>
          </a:p>
        </p:txBody>
      </p:sp>
      <p:sp>
        <p:nvSpPr>
          <p:cNvPr id="2462" name="Shape 2462"/>
          <p:cNvSpPr/>
          <p:nvPr/>
        </p:nvSpPr>
        <p:spPr>
          <a:xfrm>
            <a:off x="6858000" y="0"/>
            <a:ext cx="1219200" cy="228600"/>
          </a:xfrm>
          <a:custGeom>
            <a:pathLst>
              <a:path extrusionOk="0"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Management</a:t>
            </a:r>
            <a:endParaRPr/>
          </a:p>
        </p:txBody>
      </p:sp>
      <p:sp>
        <p:nvSpPr>
          <p:cNvPr id="2463" name="Shape 2463"/>
          <p:cNvSpPr/>
          <p:nvPr/>
        </p:nvSpPr>
        <p:spPr>
          <a:xfrm>
            <a:off x="8915400" y="0"/>
            <a:ext cx="228600" cy="228600"/>
          </a:xfrm>
          <a:custGeom>
            <a:pathLst>
              <a:path extrusionOk="0" h="120000" w="120000">
                <a:moveTo>
                  <a:pt x="0" y="0"/>
                </a:moveTo>
                <a:lnTo>
                  <a:pt x="120000" y="0"/>
                </a:lnTo>
                <a:lnTo>
                  <a:pt x="120000" y="120000"/>
                </a:lnTo>
                <a:lnTo>
                  <a:pt x="0" y="120000"/>
                </a:lnTo>
                <a:close/>
                <a:moveTo>
                  <a:pt x="60000" y="15000"/>
                </a:moveTo>
                <a:lnTo>
                  <a:pt x="15000" y="60000"/>
                </a:lnTo>
                <a:lnTo>
                  <a:pt x="26250" y="60000"/>
                </a:lnTo>
                <a:lnTo>
                  <a:pt x="26250" y="105000"/>
                </a:lnTo>
                <a:lnTo>
                  <a:pt x="93750" y="105000"/>
                </a:lnTo>
                <a:lnTo>
                  <a:pt x="93750" y="60000"/>
                </a:lnTo>
                <a:lnTo>
                  <a:pt x="105000" y="60000"/>
                </a:lnTo>
                <a:lnTo>
                  <a:pt x="88125" y="43125"/>
                </a:lnTo>
                <a:lnTo>
                  <a:pt x="88125" y="20625"/>
                </a:lnTo>
                <a:lnTo>
                  <a:pt x="76875" y="20625"/>
                </a:lnTo>
                <a:lnTo>
                  <a:pt x="76875" y="31875"/>
                </a:lnTo>
                <a:close/>
              </a:path>
              <a:path extrusionOk="0" fill="darkenLess" h="120000" w="120000">
                <a:moveTo>
                  <a:pt x="88125" y="43125"/>
                </a:moveTo>
                <a:lnTo>
                  <a:pt x="88125" y="20625"/>
                </a:lnTo>
                <a:lnTo>
                  <a:pt x="76875" y="20625"/>
                </a:lnTo>
                <a:lnTo>
                  <a:pt x="76875" y="31875"/>
                </a:lnTo>
                <a:close/>
                <a:moveTo>
                  <a:pt x="26250" y="60000"/>
                </a:moveTo>
                <a:lnTo>
                  <a:pt x="26250" y="105000"/>
                </a:lnTo>
                <a:lnTo>
                  <a:pt x="54375" y="105000"/>
                </a:lnTo>
                <a:lnTo>
                  <a:pt x="54375" y="82500"/>
                </a:lnTo>
                <a:lnTo>
                  <a:pt x="65625" y="82500"/>
                </a:lnTo>
                <a:lnTo>
                  <a:pt x="65625" y="105000"/>
                </a:lnTo>
                <a:lnTo>
                  <a:pt x="93750" y="105000"/>
                </a:lnTo>
                <a:lnTo>
                  <a:pt x="93750" y="60000"/>
                </a:lnTo>
                <a:close/>
              </a:path>
              <a:path extrusionOk="0" fill="darken" h="120000" w="120000">
                <a:moveTo>
                  <a:pt x="60000" y="15000"/>
                </a:moveTo>
                <a:lnTo>
                  <a:pt x="15000" y="60000"/>
                </a:lnTo>
                <a:lnTo>
                  <a:pt x="105000" y="60000"/>
                </a:lnTo>
                <a:close/>
                <a:moveTo>
                  <a:pt x="54375" y="82500"/>
                </a:moveTo>
                <a:lnTo>
                  <a:pt x="65625" y="82500"/>
                </a:lnTo>
                <a:lnTo>
                  <a:pt x="65625" y="105000"/>
                </a:lnTo>
                <a:lnTo>
                  <a:pt x="54375" y="105000"/>
                </a:lnTo>
                <a:close/>
              </a:path>
              <a:path extrusionOk="0" fill="none" h="120000" w="120000">
                <a:moveTo>
                  <a:pt x="60000" y="15000"/>
                </a:moveTo>
                <a:lnTo>
                  <a:pt x="76875" y="31875"/>
                </a:lnTo>
                <a:lnTo>
                  <a:pt x="76875" y="20625"/>
                </a:lnTo>
                <a:lnTo>
                  <a:pt x="88125" y="20625"/>
                </a:lnTo>
                <a:lnTo>
                  <a:pt x="88125" y="43125"/>
                </a:lnTo>
                <a:lnTo>
                  <a:pt x="105000" y="60000"/>
                </a:lnTo>
                <a:lnTo>
                  <a:pt x="93750" y="60000"/>
                </a:lnTo>
                <a:lnTo>
                  <a:pt x="93750" y="105000"/>
                </a:lnTo>
                <a:lnTo>
                  <a:pt x="26250" y="105000"/>
                </a:lnTo>
                <a:lnTo>
                  <a:pt x="26250" y="60000"/>
                </a:lnTo>
                <a:lnTo>
                  <a:pt x="15000" y="60000"/>
                </a:lnTo>
                <a:close/>
                <a:moveTo>
                  <a:pt x="76875" y="31875"/>
                </a:moveTo>
                <a:lnTo>
                  <a:pt x="88125" y="43125"/>
                </a:lnTo>
                <a:moveTo>
                  <a:pt x="93750" y="60000"/>
                </a:moveTo>
                <a:lnTo>
                  <a:pt x="26250" y="60000"/>
                </a:lnTo>
                <a:moveTo>
                  <a:pt x="54375" y="105000"/>
                </a:moveTo>
                <a:lnTo>
                  <a:pt x="54375" y="82500"/>
                </a:lnTo>
                <a:lnTo>
                  <a:pt x="65625" y="82500"/>
                </a:lnTo>
                <a:lnTo>
                  <a:pt x="65625" y="105000"/>
                </a:lnTo>
              </a:path>
              <a:path extrusionOk="0" fill="none" h="120000" w="120000">
                <a:moveTo>
                  <a:pt x="0" y="0"/>
                </a:moveTo>
                <a:lnTo>
                  <a:pt x="120000" y="0"/>
                </a:lnTo>
                <a:lnTo>
                  <a:pt x="120000" y="120000"/>
                </a:lnTo>
                <a:lnTo>
                  <a:pt x="0" y="120000"/>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chemeClr val="dk1"/>
              </a:solidFill>
              <a:latin typeface="Times New Roman"/>
              <a:ea typeface="Times New Roman"/>
              <a:cs typeface="Times New Roman"/>
              <a:sym typeface="Times New Roman"/>
            </a:endParaRPr>
          </a:p>
        </p:txBody>
      </p:sp>
      <p:pic>
        <p:nvPicPr>
          <p:cNvPr id="2464" name="Shape 2464"/>
          <p:cNvPicPr preferRelativeResize="0"/>
          <p:nvPr/>
        </p:nvPicPr>
        <p:blipFill rotWithShape="1">
          <a:blip r:embed="rId4">
            <a:alphaModFix/>
          </a:blip>
          <a:srcRect b="0" l="0" r="0" t="0"/>
          <a:stretch/>
        </p:blipFill>
        <p:spPr>
          <a:xfrm>
            <a:off x="5264150" y="1828800"/>
            <a:ext cx="1585912" cy="2039937"/>
          </a:xfrm>
          <a:prstGeom prst="rect">
            <a:avLst/>
          </a:prstGeom>
          <a:noFill/>
          <a:ln cap="flat" cmpd="sng" w="9525">
            <a:solidFill>
              <a:srgbClr val="5F5F5F"/>
            </a:solidFill>
            <a:prstDash val="solid"/>
            <a:miter lim="8000"/>
            <a:headEnd len="med" w="med" type="none"/>
            <a:tailEnd len="med" w="med" type="none"/>
          </a:ln>
        </p:spPr>
      </p:pic>
      <p:sp>
        <p:nvSpPr>
          <p:cNvPr id="2465" name="Shape 2465"/>
          <p:cNvSpPr/>
          <p:nvPr/>
        </p:nvSpPr>
        <p:spPr>
          <a:xfrm>
            <a:off x="8077200" y="0"/>
            <a:ext cx="838200" cy="228600"/>
          </a:xfrm>
          <a:custGeom>
            <a:pathLst>
              <a:path extrusionOk="0" h="120000" w="120000">
                <a:moveTo>
                  <a:pt x="0" y="0"/>
                </a:moveTo>
                <a:lnTo>
                  <a:pt x="120000" y="0"/>
                </a:lnTo>
                <a:lnTo>
                  <a:pt x="120000" y="120000"/>
                </a:lnTo>
                <a:lnTo>
                  <a:pt x="0" y="120000"/>
                </a:lnTo>
                <a:close/>
              </a:path>
            </a:pathLst>
          </a:custGeom>
          <a:solidFill>
            <a:srgbClr val="FF3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Font typeface="Tahoma"/>
              <a:buNone/>
            </a:pPr>
            <a:r>
              <a:rPr b="1" i="0" lang="en-US" sz="1000" u="none">
                <a:solidFill>
                  <a:schemeClr val="lt1"/>
                </a:solidFill>
                <a:latin typeface="Tahoma"/>
                <a:ea typeface="Tahoma"/>
                <a:cs typeface="Tahoma"/>
                <a:sym typeface="Tahoma"/>
              </a:rPr>
              <a:t>Arts</a:t>
            </a:r>
            <a:endParaRPr/>
          </a:p>
        </p:txBody>
      </p:sp>
      <p:sp>
        <p:nvSpPr>
          <p:cNvPr id="2466" name="Shape 2466"/>
          <p:cNvSpPr/>
          <p:nvPr/>
        </p:nvSpPr>
        <p:spPr>
          <a:xfrm>
            <a:off x="4267200" y="6477000"/>
            <a:ext cx="609600" cy="228600"/>
          </a:xfrm>
          <a:custGeom>
            <a:pathLst>
              <a:path extrusionOk="0" h="120000" w="120000">
                <a:moveTo>
                  <a:pt x="0" y="0"/>
                </a:moveTo>
                <a:lnTo>
                  <a:pt x="120000" y="0"/>
                </a:lnTo>
                <a:lnTo>
                  <a:pt x="120000" y="120000"/>
                </a:lnTo>
                <a:lnTo>
                  <a:pt x="0" y="12000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2"/>
              </a:buClr>
              <a:buFont typeface="Tahoma"/>
              <a:buNone/>
            </a:pPr>
            <a:r>
              <a:rPr b="0" i="0" lang="en-US" sz="1200" u="none">
                <a:solidFill>
                  <a:schemeClr val="lt2"/>
                </a:solidFill>
                <a:latin typeface="Tahoma"/>
                <a:ea typeface="Tahoma"/>
                <a:cs typeface="Tahoma"/>
                <a:sym typeface="Tahoma"/>
              </a:rPr>
              <a:t>Next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